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omments/modernComment_106_7B6AA9B7.xml" ContentType="application/vnd.ms-powerpoint.comments+xml"/>
  <Override PartName="/ppt/comments/modernComment_164_6BD0A0DB.xml" ContentType="application/vnd.ms-powerpoint.comments+xml"/>
  <Override PartName="/ppt/comments/modernComment_137_7DB511BE.xml" ContentType="application/vnd.ms-powerpoint.comments+xml"/>
  <Override PartName="/ppt/comments/modernComment_166_9F07EC7A.xml" ContentType="application/vnd.ms-powerpoint.comments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4"/>
    <p:sldMasterId id="2147483743" r:id="rId5"/>
    <p:sldMasterId id="2147483745" r:id="rId6"/>
  </p:sldMasterIdLst>
  <p:notesMasterIdLst>
    <p:notesMasterId r:id="rId19"/>
  </p:notesMasterIdLst>
  <p:handoutMasterIdLst>
    <p:handoutMasterId r:id="rId20"/>
  </p:handoutMasterIdLst>
  <p:sldIdLst>
    <p:sldId id="262" r:id="rId7"/>
    <p:sldId id="348" r:id="rId8"/>
    <p:sldId id="324" r:id="rId9"/>
    <p:sldId id="356" r:id="rId10"/>
    <p:sldId id="350" r:id="rId11"/>
    <p:sldId id="351" r:id="rId12"/>
    <p:sldId id="352" r:id="rId13"/>
    <p:sldId id="353" r:id="rId14"/>
    <p:sldId id="336" r:id="rId15"/>
    <p:sldId id="343" r:id="rId16"/>
    <p:sldId id="311" r:id="rId17"/>
    <p:sldId id="358" r:id="rId18"/>
  </p:sldIdLst>
  <p:sldSz cx="5327650" cy="7559675"/>
  <p:notesSz cx="9926638" cy="66690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16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0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DA5D3E-A33C-DDF3-3488-0F6B9A0D0032}" name="JC" initials="JC" userId="JC" providerId="None"/>
  <p188:author id="{DDF86A71-7BB3-0E61-7DAB-A1AEA3F3FB49}" name="Van Den Berg, Olga" initials="VO" userId="S::olga.vandenberg@euaa.europa.eu::63220f10-5b46-4f26-a2d4-3f4eeccea6a9" providerId="AD"/>
  <p188:author id="{D2FA4E78-05FC-9846-8523-421269E3BA19}" name="Flavia Jerca" initials="FJ" userId="Flavia Jerca" providerId="None"/>
  <p188:author id="{9096F479-5002-8B1D-1E36-2784F5A171E2}" name="Jerca, Flavia" initials="FJ" userId="S::Flavia.Jerca@euaa.europa.eu::6a2b36bf-383a-464e-9f44-485308efb4e0" providerId="AD"/>
  <p188:author id="{BBE65D85-E8E0-2ECE-BCEF-F84AC4B72ED2}" name="EUAA" initials="EUAA" userId="EUAA" providerId="None"/>
  <p188:author id="{53D25986-F912-7147-C41D-19A963F540FC}" name="Maurizio ANGELINI" initials="MA" userId="S::Maurizio.Angelini@cdt.europa.eu::5c514295-a43f-4b0c-9082-c49cd74b545c" providerId="AD"/>
  <p188:author id="{81502F93-8F36-8783-7BBD-910BAB7C1121}" name="Customisation" initials="FJ" userId="Customisation" providerId="None"/>
  <p188:author id="{41D6A394-B4A8-BC3C-03ED-8B5D6D45F054}" name="CHIAPPARICCI Renato (OP)" initials="RC" userId="S::renato.chiapparicci@publications.europa.eu::5c702fa2-9167-47db-9900-2b9190ecf9cf" providerId="AD"/>
  <p188:author id="{11AFA1AE-B96C-FDBF-85DB-A495D6679FA7}" name="Brancaleoni, Enrica" initials="BE" userId="S::enrica.brancaleoni@euaa.europa.eu::584fc1d0-2aa8-41ac-9214-79f1ffb2d566" providerId="AD"/>
  <p188:author id="{2F9688BF-4DAB-5FF0-8F10-9EEC5D4D655C}" name="FLIES Carole (OP)" initials="" userId="S::Carole.FLIES@ec.europa.eu::db4ca994-da78-49a6-8cab-144c5c0ee1bb" providerId="AD"/>
  <p188:author id="{581814D4-B03A-5F00-D9C8-A75B0AF6E127}" name="Francesca Vietti" initials="FV" userId="Francesca Vietti" providerId="None"/>
  <p188:author id="{D85DE2DA-81B9-1994-16AE-B51A7661F776}" name="Agathangelou, Helena" initials="AH" userId="S::helena.agathangelou@euaa.europa.eu::321956b6-5b17-435d-b13e-11d8af81b230" providerId="AD"/>
  <p188:author id="{16C4B6F4-74AC-FB6F-5D57-D75038B4DBC8}" name="Van Den Berg, Olga" initials="OV" userId="S::Olga.VanDenBerg@euaa.europa.eu::63220f10-5b46-4f26-a2d4-3f4eeccea6a9" providerId="AD"/>
  <p188:author id="{8B5E46FE-F939-C3D3-0B99-08E9AD1168A0}" name="PACIOBE" initials="P" userId="PACIOB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B4"/>
    <a:srgbClr val="24234C"/>
    <a:srgbClr val="D169A2"/>
    <a:srgbClr val="FDC502"/>
    <a:srgbClr val="8F3455"/>
    <a:srgbClr val="56789E"/>
    <a:srgbClr val="DCEAF7"/>
    <a:srgbClr val="8EC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31" autoAdjust="0"/>
    <p:restoredTop sz="95940" autoAdjust="0"/>
  </p:normalViewPr>
  <p:slideViewPr>
    <p:cSldViewPr snapToGrid="0">
      <p:cViewPr>
        <p:scale>
          <a:sx n="75" d="100"/>
          <a:sy n="75" d="100"/>
        </p:scale>
        <p:origin x="748" y="296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01"/>
        <p:guide pos="31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Relationship Id="rId27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ca, Flavia" userId="6a2b36bf-383a-464e-9f44-485308efb4e0" providerId="ADAL" clId="{041DD666-2E42-45A0-B75A-D9DA8E2D0381}"/>
    <pc:docChg chg="custSel modSld">
      <pc:chgData name="Jerca, Flavia" userId="6a2b36bf-383a-464e-9f44-485308efb4e0" providerId="ADAL" clId="{041DD666-2E42-45A0-B75A-D9DA8E2D0381}" dt="2025-09-24T14:04:51.128" v="0" actId="478"/>
      <pc:docMkLst>
        <pc:docMk/>
      </pc:docMkLst>
      <pc:sldChg chg="delSp mod">
        <pc:chgData name="Jerca, Flavia" userId="6a2b36bf-383a-464e-9f44-485308efb4e0" providerId="ADAL" clId="{041DD666-2E42-45A0-B75A-D9DA8E2D0381}" dt="2025-09-24T14:04:51.128" v="0" actId="478"/>
        <pc:sldMkLst>
          <pc:docMk/>
          <pc:sldMk cId="2668096634" sldId="358"/>
        </pc:sldMkLst>
        <pc:spChg chg="del">
          <ac:chgData name="Jerca, Flavia" userId="6a2b36bf-383a-464e-9f44-485308efb4e0" providerId="ADAL" clId="{041DD666-2E42-45A0-B75A-D9DA8E2D0381}" dt="2025-09-24T14:04:51.128" v="0" actId="478"/>
          <ac:spMkLst>
            <pc:docMk/>
            <pc:sldMk cId="2668096634" sldId="358"/>
            <ac:spMk id="19" creationId="{B38737DD-544C-70D2-E7E3-E02BF95C357F}"/>
          </ac:spMkLst>
        </pc:spChg>
      </pc:sldChg>
    </pc:docChg>
  </pc:docChgLst>
  <pc:docChgLst>
    <pc:chgData name="Jerca, Flavia" userId="6a2b36bf-383a-464e-9f44-485308efb4e0" providerId="ADAL" clId="{0F96E3FC-3908-44EA-9ACE-582EB7CCC620}"/>
    <pc:docChg chg="modSld">
      <pc:chgData name="Jerca, Flavia" userId="6a2b36bf-383a-464e-9f44-485308efb4e0" providerId="ADAL" clId="{0F96E3FC-3908-44EA-9ACE-582EB7CCC620}" dt="2025-09-15T18:28:14.412" v="21" actId="6549"/>
      <pc:docMkLst>
        <pc:docMk/>
      </pc:docMkLst>
      <pc:sldChg chg="modSp mod">
        <pc:chgData name="Jerca, Flavia" userId="6a2b36bf-383a-464e-9f44-485308efb4e0" providerId="ADAL" clId="{0F96E3FC-3908-44EA-9ACE-582EB7CCC620}" dt="2025-09-15T18:28:14.412" v="21" actId="6549"/>
        <pc:sldMkLst>
          <pc:docMk/>
          <pc:sldMk cId="2109018558" sldId="311"/>
        </pc:sldMkLst>
        <pc:spChg chg="mod">
          <ac:chgData name="Jerca, Flavia" userId="6a2b36bf-383a-464e-9f44-485308efb4e0" providerId="ADAL" clId="{0F96E3FC-3908-44EA-9ACE-582EB7CCC620}" dt="2025-09-15T18:28:14.412" v="21" actId="6549"/>
          <ac:spMkLst>
            <pc:docMk/>
            <pc:sldMk cId="2109018558" sldId="311"/>
            <ac:spMk id="32" creationId="{2C63CBB2-B56C-A35E-38ED-4D1EB0C9E22A}"/>
          </ac:spMkLst>
        </pc:spChg>
      </pc:sldChg>
      <pc:sldChg chg="modSp mod">
        <pc:chgData name="Jerca, Flavia" userId="6a2b36bf-383a-464e-9f44-485308efb4e0" providerId="ADAL" clId="{0F96E3FC-3908-44EA-9ACE-582EB7CCC620}" dt="2025-09-15T18:26:59.184" v="19" actId="13926"/>
        <pc:sldMkLst>
          <pc:docMk/>
          <pc:sldMk cId="3405151117" sldId="350"/>
        </pc:sldMkLst>
        <pc:spChg chg="mod">
          <ac:chgData name="Jerca, Flavia" userId="6a2b36bf-383a-464e-9f44-485308efb4e0" providerId="ADAL" clId="{0F96E3FC-3908-44EA-9ACE-582EB7CCC620}" dt="2025-09-15T18:26:59.184" v="19" actId="13926"/>
          <ac:spMkLst>
            <pc:docMk/>
            <pc:sldMk cId="3405151117" sldId="350"/>
            <ac:spMk id="15" creationId="{9520B0C6-A9D5-E4EE-2236-5D7E1A391108}"/>
          </ac:spMkLst>
        </pc:spChg>
      </pc:sldChg>
      <pc:sldChg chg="modSp mod">
        <pc:chgData name="Jerca, Flavia" userId="6a2b36bf-383a-464e-9f44-485308efb4e0" providerId="ADAL" clId="{0F96E3FC-3908-44EA-9ACE-582EB7CCC620}" dt="2025-09-15T18:26:26.905" v="15" actId="6549"/>
        <pc:sldMkLst>
          <pc:docMk/>
          <pc:sldMk cId="1808834779" sldId="356"/>
        </pc:sldMkLst>
        <pc:spChg chg="mod">
          <ac:chgData name="Jerca, Flavia" userId="6a2b36bf-383a-464e-9f44-485308efb4e0" providerId="ADAL" clId="{0F96E3FC-3908-44EA-9ACE-582EB7CCC620}" dt="2025-09-15T18:26:26.905" v="15" actId="6549"/>
          <ac:spMkLst>
            <pc:docMk/>
            <pc:sldMk cId="1808834779" sldId="356"/>
            <ac:spMk id="3" creationId="{056A62DD-F9A1-687A-7F24-970F261CA6D9}"/>
          </ac:spMkLst>
        </pc:spChg>
      </pc:sldChg>
    </pc:docChg>
  </pc:docChgLst>
  <pc:docChgLst>
    <pc:chgData name="Porta, Simonetta" userId="aeb3b541-ed4d-462c-8215-f57e613bc286" providerId="ADAL" clId="{D65C23E9-5339-4597-BC45-6D6EAAB205B9}"/>
    <pc:docChg chg="custSel modSld">
      <pc:chgData name="Porta, Simonetta" userId="aeb3b541-ed4d-462c-8215-f57e613bc286" providerId="ADAL" clId="{D65C23E9-5339-4597-BC45-6D6EAAB205B9}" dt="2025-09-24T13:31:43.548" v="1" actId="478"/>
      <pc:docMkLst>
        <pc:docMk/>
      </pc:docMkLst>
      <pc:sldChg chg="delSp mod">
        <pc:chgData name="Porta, Simonetta" userId="aeb3b541-ed4d-462c-8215-f57e613bc286" providerId="ADAL" clId="{D65C23E9-5339-4597-BC45-6D6EAAB205B9}" dt="2025-09-24T13:31:43.548" v="1" actId="478"/>
        <pc:sldMkLst>
          <pc:docMk/>
          <pc:sldMk cId="2668096634" sldId="358"/>
        </pc:sldMkLst>
        <pc:spChg chg="del">
          <ac:chgData name="Porta, Simonetta" userId="aeb3b541-ed4d-462c-8215-f57e613bc286" providerId="ADAL" clId="{D65C23E9-5339-4597-BC45-6D6EAAB205B9}" dt="2025-09-24T13:31:43.548" v="1" actId="478"/>
          <ac:spMkLst>
            <pc:docMk/>
            <pc:sldMk cId="2668096634" sldId="358"/>
            <ac:spMk id="14" creationId="{F8CDEB4E-3962-FCD8-FD30-C7C18A28C9E6}"/>
          </ac:spMkLst>
        </pc:spChg>
        <pc:picChg chg="del">
          <ac:chgData name="Porta, Simonetta" userId="aeb3b541-ed4d-462c-8215-f57e613bc286" providerId="ADAL" clId="{D65C23E9-5339-4597-BC45-6D6EAAB205B9}" dt="2025-09-24T13:31:41.711" v="0" actId="478"/>
          <ac:picMkLst>
            <pc:docMk/>
            <pc:sldMk cId="2668096634" sldId="358"/>
            <ac:picMk id="13" creationId="{1EA7DEAB-C0DD-7C7A-4368-604C9DD92579}"/>
          </ac:picMkLst>
        </pc:picChg>
      </pc:sldChg>
    </pc:docChg>
  </pc:docChgLst>
  <pc:docChgLst>
    <pc:chgData name="Jerca, Flavia" userId="6a2b36bf-383a-464e-9f44-485308efb4e0" providerId="ADAL" clId="{F141BFFD-A29F-4002-B773-C5DAF381E992}"/>
    <pc:docChg chg="undo custSel modSld">
      <pc:chgData name="Jerca, Flavia" userId="6a2b36bf-383a-464e-9f44-485308efb4e0" providerId="ADAL" clId="{F141BFFD-A29F-4002-B773-C5DAF381E992}" dt="2025-09-24T09:21:02.139" v="14" actId="13244"/>
      <pc:docMkLst>
        <pc:docMk/>
      </pc:docMkLst>
      <pc:sldChg chg="modSp mod">
        <pc:chgData name="Jerca, Flavia" userId="6a2b36bf-383a-464e-9f44-485308efb4e0" providerId="ADAL" clId="{F141BFFD-A29F-4002-B773-C5DAF381E992}" dt="2025-09-24T09:21:02.139" v="14" actId="13244"/>
        <pc:sldMkLst>
          <pc:docMk/>
          <pc:sldMk cId="2070587831" sldId="262"/>
        </pc:sldMkLst>
        <pc:spChg chg="ord">
          <ac:chgData name="Jerca, Flavia" userId="6a2b36bf-383a-464e-9f44-485308efb4e0" providerId="ADAL" clId="{F141BFFD-A29F-4002-B773-C5DAF381E992}" dt="2025-09-24T08:00:14.563" v="8" actId="13244"/>
          <ac:spMkLst>
            <pc:docMk/>
            <pc:sldMk cId="2070587831" sldId="262"/>
            <ac:spMk id="9" creationId="{6F7E08D2-B481-B1A6-EFD7-34BC305F40A2}"/>
          </ac:spMkLst>
        </pc:spChg>
        <pc:spChg chg="ord">
          <ac:chgData name="Jerca, Flavia" userId="6a2b36bf-383a-464e-9f44-485308efb4e0" providerId="ADAL" clId="{F141BFFD-A29F-4002-B773-C5DAF381E992}" dt="2025-09-24T09:20:59.412" v="13" actId="13244"/>
          <ac:spMkLst>
            <pc:docMk/>
            <pc:sldMk cId="2070587831" sldId="262"/>
            <ac:spMk id="11" creationId="{88D57956-14F1-69C3-2E4E-981CF96DCA66}"/>
          </ac:spMkLst>
        </pc:spChg>
        <pc:spChg chg="ord">
          <ac:chgData name="Jerca, Flavia" userId="6a2b36bf-383a-464e-9f44-485308efb4e0" providerId="ADAL" clId="{F141BFFD-A29F-4002-B773-C5DAF381E992}" dt="2025-09-24T08:00:11.417" v="7" actId="13244"/>
          <ac:spMkLst>
            <pc:docMk/>
            <pc:sldMk cId="2070587831" sldId="262"/>
            <ac:spMk id="17" creationId="{A96A6BDE-F852-CC71-79FE-F12C6B856026}"/>
          </ac:spMkLst>
        </pc:spChg>
        <pc:picChg chg="ord">
          <ac:chgData name="Jerca, Flavia" userId="6a2b36bf-383a-464e-9f44-485308efb4e0" providerId="ADAL" clId="{F141BFFD-A29F-4002-B773-C5DAF381E992}" dt="2025-09-24T08:00:10.726" v="6" actId="13244"/>
          <ac:picMkLst>
            <pc:docMk/>
            <pc:sldMk cId="2070587831" sldId="262"/>
            <ac:picMk id="6" creationId="{C813080E-C900-E74C-7379-31DF9E208302}"/>
          </ac:picMkLst>
        </pc:picChg>
        <pc:picChg chg="ord">
          <ac:chgData name="Jerca, Flavia" userId="6a2b36bf-383a-464e-9f44-485308efb4e0" providerId="ADAL" clId="{F141BFFD-A29F-4002-B773-C5DAF381E992}" dt="2025-09-24T09:21:02.139" v="14" actId="13244"/>
          <ac:picMkLst>
            <pc:docMk/>
            <pc:sldMk cId="2070587831" sldId="262"/>
            <ac:picMk id="15" creationId="{9A34BC93-57AB-5B94-2EA6-8844BCC7ABB7}"/>
          </ac:picMkLst>
        </pc:picChg>
      </pc:sldChg>
      <pc:sldChg chg="modSp mod">
        <pc:chgData name="Jerca, Flavia" userId="6a2b36bf-383a-464e-9f44-485308efb4e0" providerId="ADAL" clId="{F141BFFD-A29F-4002-B773-C5DAF381E992}" dt="2025-09-24T07:55:54.892" v="1" actId="962"/>
        <pc:sldMkLst>
          <pc:docMk/>
          <pc:sldMk cId="3405151117" sldId="350"/>
        </pc:sldMkLst>
        <pc:picChg chg="mod">
          <ac:chgData name="Jerca, Flavia" userId="6a2b36bf-383a-464e-9f44-485308efb4e0" providerId="ADAL" clId="{F141BFFD-A29F-4002-B773-C5DAF381E992}" dt="2025-09-24T07:55:54.892" v="1" actId="962"/>
          <ac:picMkLst>
            <pc:docMk/>
            <pc:sldMk cId="3405151117" sldId="350"/>
            <ac:picMk id="5" creationId="{08FBDA25-7464-FDB3-B2A3-3B8C9DDFCA7E}"/>
          </ac:picMkLst>
        </pc:picChg>
      </pc:sldChg>
      <pc:sldChg chg="modSp mod">
        <pc:chgData name="Jerca, Flavia" userId="6a2b36bf-383a-464e-9f44-485308efb4e0" providerId="ADAL" clId="{F141BFFD-A29F-4002-B773-C5DAF381E992}" dt="2025-09-24T08:03:07.943" v="9" actId="962"/>
        <pc:sldMkLst>
          <pc:docMk/>
          <pc:sldMk cId="216281665" sldId="351"/>
        </pc:sldMkLst>
        <pc:picChg chg="mod">
          <ac:chgData name="Jerca, Flavia" userId="6a2b36bf-383a-464e-9f44-485308efb4e0" providerId="ADAL" clId="{F141BFFD-A29F-4002-B773-C5DAF381E992}" dt="2025-09-24T08:03:07.943" v="9" actId="962"/>
          <ac:picMkLst>
            <pc:docMk/>
            <pc:sldMk cId="216281665" sldId="351"/>
            <ac:picMk id="14" creationId="{478AE8E8-CBEC-7A91-5DFB-11B442F7695C}"/>
          </ac:picMkLst>
        </pc:picChg>
      </pc:sldChg>
      <pc:sldChg chg="modSp mod">
        <pc:chgData name="Jerca, Flavia" userId="6a2b36bf-383a-464e-9f44-485308efb4e0" providerId="ADAL" clId="{F141BFFD-A29F-4002-B773-C5DAF381E992}" dt="2025-09-24T08:04:24.146" v="10" actId="13244"/>
        <pc:sldMkLst>
          <pc:docMk/>
          <pc:sldMk cId="3165328393" sldId="353"/>
        </pc:sldMkLst>
        <pc:picChg chg="ord">
          <ac:chgData name="Jerca, Flavia" userId="6a2b36bf-383a-464e-9f44-485308efb4e0" providerId="ADAL" clId="{F141BFFD-A29F-4002-B773-C5DAF381E992}" dt="2025-09-24T08:04:24.146" v="10" actId="13244"/>
          <ac:picMkLst>
            <pc:docMk/>
            <pc:sldMk cId="3165328393" sldId="353"/>
            <ac:picMk id="6" creationId="{350E44F6-C88C-BDE5-B11C-D0EF5594D7D6}"/>
          </ac:picMkLst>
        </pc:picChg>
      </pc:sldChg>
      <pc:sldChg chg="modSp mod">
        <pc:chgData name="Jerca, Flavia" userId="6a2b36bf-383a-464e-9f44-485308efb4e0" providerId="ADAL" clId="{F141BFFD-A29F-4002-B773-C5DAF381E992}" dt="2025-09-24T07:57:18.058" v="2" actId="13926"/>
        <pc:sldMkLst>
          <pc:docMk/>
          <pc:sldMk cId="1808834779" sldId="356"/>
        </pc:sldMkLst>
        <pc:spChg chg="mod">
          <ac:chgData name="Jerca, Flavia" userId="6a2b36bf-383a-464e-9f44-485308efb4e0" providerId="ADAL" clId="{F141BFFD-A29F-4002-B773-C5DAF381E992}" dt="2025-09-24T07:57:18.058" v="2" actId="13926"/>
          <ac:spMkLst>
            <pc:docMk/>
            <pc:sldMk cId="1808834779" sldId="356"/>
            <ac:spMk id="11" creationId="{D776A5A7-53B4-E911-0A3F-D04CAC1614D2}"/>
          </ac:spMkLst>
        </pc:spChg>
      </pc:sldChg>
    </pc:docChg>
  </pc:docChgLst>
  <pc:docChgLst>
    <pc:chgData name="Jerca, Flavia" userId="6a2b36bf-383a-464e-9f44-485308efb4e0" providerId="ADAL" clId="{983B4DDE-0C53-4918-9A20-6FCB9213B16C}"/>
    <pc:docChg chg="modSld">
      <pc:chgData name="Jerca, Flavia" userId="6a2b36bf-383a-464e-9f44-485308efb4e0" providerId="ADAL" clId="{983B4DDE-0C53-4918-9A20-6FCB9213B16C}" dt="2025-09-24T09:32:51.548" v="4" actId="166"/>
      <pc:docMkLst>
        <pc:docMk/>
      </pc:docMkLst>
      <pc:sldChg chg="modSp mod">
        <pc:chgData name="Jerca, Flavia" userId="6a2b36bf-383a-464e-9f44-485308efb4e0" providerId="ADAL" clId="{983B4DDE-0C53-4918-9A20-6FCB9213B16C}" dt="2025-09-24T09:32:51.548" v="4" actId="166"/>
        <pc:sldMkLst>
          <pc:docMk/>
          <pc:sldMk cId="2070587831" sldId="262"/>
        </pc:sldMkLst>
        <pc:spChg chg="ord">
          <ac:chgData name="Jerca, Flavia" userId="6a2b36bf-383a-464e-9f44-485308efb4e0" providerId="ADAL" clId="{983B4DDE-0C53-4918-9A20-6FCB9213B16C}" dt="2025-09-24T09:32:40.394" v="3" actId="166"/>
          <ac:spMkLst>
            <pc:docMk/>
            <pc:sldMk cId="2070587831" sldId="262"/>
            <ac:spMk id="8" creationId="{609D9C0B-D57A-AD7D-813F-E4918F1AF149}"/>
          </ac:spMkLst>
        </pc:spChg>
        <pc:spChg chg="ord">
          <ac:chgData name="Jerca, Flavia" userId="6a2b36bf-383a-464e-9f44-485308efb4e0" providerId="ADAL" clId="{983B4DDE-0C53-4918-9A20-6FCB9213B16C}" dt="2025-09-24T09:32:13.795" v="1" actId="13244"/>
          <ac:spMkLst>
            <pc:docMk/>
            <pc:sldMk cId="2070587831" sldId="262"/>
            <ac:spMk id="11" creationId="{88D57956-14F1-69C3-2E4E-981CF96DCA66}"/>
          </ac:spMkLst>
        </pc:spChg>
        <pc:picChg chg="ord">
          <ac:chgData name="Jerca, Flavia" userId="6a2b36bf-383a-464e-9f44-485308efb4e0" providerId="ADAL" clId="{983B4DDE-0C53-4918-9A20-6FCB9213B16C}" dt="2025-09-24T09:32:51.548" v="4" actId="166"/>
          <ac:picMkLst>
            <pc:docMk/>
            <pc:sldMk cId="2070587831" sldId="262"/>
            <ac:picMk id="12" creationId="{FEE865D9-CC38-9FC2-ED51-BD3EA9C21125}"/>
          </ac:picMkLst>
        </pc:picChg>
        <pc:picChg chg="ord">
          <ac:chgData name="Jerca, Flavia" userId="6a2b36bf-383a-464e-9f44-485308efb4e0" providerId="ADAL" clId="{983B4DDE-0C53-4918-9A20-6FCB9213B16C}" dt="2025-09-24T09:32:16.900" v="2" actId="13244"/>
          <ac:picMkLst>
            <pc:docMk/>
            <pc:sldMk cId="2070587831" sldId="262"/>
            <ac:picMk id="15" creationId="{9A34BC93-57AB-5B94-2EA6-8844BCC7ABB7}"/>
          </ac:picMkLst>
        </pc:picChg>
      </pc:sldChg>
    </pc:docChg>
  </pc:docChgLst>
  <pc:docChgLst>
    <pc:chgData name="Jerca, Flavia" userId="6a2b36bf-383a-464e-9f44-485308efb4e0" providerId="ADAL" clId="{439303D5-FA25-4CB8-B864-3E24439DCBD7}"/>
    <pc:docChg chg="undo custSel modSld">
      <pc:chgData name="Jerca, Flavia" userId="6a2b36bf-383a-464e-9f44-485308efb4e0" providerId="ADAL" clId="{439303D5-FA25-4CB8-B864-3E24439DCBD7}" dt="2025-09-15T14:54:55.024" v="211" actId="20577"/>
      <pc:docMkLst>
        <pc:docMk/>
      </pc:docMkLst>
      <pc:sldChg chg="modSp mod">
        <pc:chgData name="Jerca, Flavia" userId="6a2b36bf-383a-464e-9f44-485308efb4e0" providerId="ADAL" clId="{439303D5-FA25-4CB8-B864-3E24439DCBD7}" dt="2025-09-15T14:38:44.574" v="41" actId="6549"/>
        <pc:sldMkLst>
          <pc:docMk/>
          <pc:sldMk cId="2070587831" sldId="262"/>
        </pc:sldMkLst>
        <pc:spChg chg="mod">
          <ac:chgData name="Jerca, Flavia" userId="6a2b36bf-383a-464e-9f44-485308efb4e0" providerId="ADAL" clId="{439303D5-FA25-4CB8-B864-3E24439DCBD7}" dt="2025-09-15T14:38:44.574" v="41" actId="6549"/>
          <ac:spMkLst>
            <pc:docMk/>
            <pc:sldMk cId="2070587831" sldId="262"/>
            <ac:spMk id="3" creationId="{939F76A5-4011-36B4-0320-4DAAFC98F1EA}"/>
          </ac:spMkLst>
        </pc:spChg>
      </pc:sldChg>
      <pc:sldChg chg="modSp mod modCm">
        <pc:chgData name="Jerca, Flavia" userId="6a2b36bf-383a-464e-9f44-485308efb4e0" providerId="ADAL" clId="{439303D5-FA25-4CB8-B864-3E24439DCBD7}" dt="2025-09-15T14:54:55.024" v="211" actId="20577"/>
        <pc:sldMkLst>
          <pc:docMk/>
          <pc:sldMk cId="2109018558" sldId="311"/>
        </pc:sldMkLst>
        <pc:spChg chg="mod">
          <ac:chgData name="Jerca, Flavia" userId="6a2b36bf-383a-464e-9f44-485308efb4e0" providerId="ADAL" clId="{439303D5-FA25-4CB8-B864-3E24439DCBD7}" dt="2025-09-15T14:54:55.024" v="211" actId="20577"/>
          <ac:spMkLst>
            <pc:docMk/>
            <pc:sldMk cId="2109018558" sldId="311"/>
            <ac:spMk id="20" creationId="{5396156D-D558-9ED6-0F12-CC8621551B86}"/>
          </ac:spMkLst>
        </pc:spChg>
        <pc:extLst>
          <p:ext xmlns:p="http://schemas.openxmlformats.org/presentationml/2006/main" uri="{D6D511B9-2390-475A-947B-AFAB55BFBCF1}">
            <pc226:cmChg xmlns="" xmlns:pc226="http://schemas.microsoft.com/office/powerpoint/2022/06/main/command" chg="mod">
              <pc226:chgData name="Jerca, Flavia" userId="6a2b36bf-383a-464e-9f44-485308efb4e0" providerId="ADAL" clId="{439303D5-FA25-4CB8-B864-3E24439DCBD7}" dt="2025-09-15T14:54:55.024" v="211" actId="20577"/>
              <pc2:cmMkLst xmlns:pc2="http://schemas.microsoft.com/office/powerpoint/2019/9/main/command">
                <pc:docMk/>
                <pc:sldMk cId="2109018558" sldId="311"/>
                <pc2:cmMk id="{114C0779-86B1-407D-9FFD-62ACC59B3963}"/>
              </pc2:cmMkLst>
            </pc226:cmChg>
          </p:ext>
        </pc:extLst>
      </pc:sldChg>
      <pc:sldChg chg="modSp mod">
        <pc:chgData name="Jerca, Flavia" userId="6a2b36bf-383a-464e-9f44-485308efb4e0" providerId="ADAL" clId="{439303D5-FA25-4CB8-B864-3E24439DCBD7}" dt="2025-09-15T14:54:06.361" v="210" actId="20577"/>
        <pc:sldMkLst>
          <pc:docMk/>
          <pc:sldMk cId="2012165166" sldId="336"/>
        </pc:sldMkLst>
        <pc:spChg chg="mod">
          <ac:chgData name="Jerca, Flavia" userId="6a2b36bf-383a-464e-9f44-485308efb4e0" providerId="ADAL" clId="{439303D5-FA25-4CB8-B864-3E24439DCBD7}" dt="2025-09-15T14:54:06.361" v="210" actId="20577"/>
          <ac:spMkLst>
            <pc:docMk/>
            <pc:sldMk cId="2012165166" sldId="336"/>
            <ac:spMk id="3" creationId="{60AA3794-8EA9-32F9-75CC-28FC73BC1412}"/>
          </ac:spMkLst>
        </pc:spChg>
      </pc:sldChg>
      <pc:sldChg chg="modSp mod">
        <pc:chgData name="Jerca, Flavia" userId="6a2b36bf-383a-464e-9f44-485308efb4e0" providerId="ADAL" clId="{439303D5-FA25-4CB8-B864-3E24439DCBD7}" dt="2025-09-15T14:40:40.487" v="99" actId="20577"/>
        <pc:sldMkLst>
          <pc:docMk/>
          <pc:sldMk cId="4238995552" sldId="348"/>
        </pc:sldMkLst>
        <pc:spChg chg="mod">
          <ac:chgData name="Jerca, Flavia" userId="6a2b36bf-383a-464e-9f44-485308efb4e0" providerId="ADAL" clId="{439303D5-FA25-4CB8-B864-3E24439DCBD7}" dt="2025-09-15T14:40:40.487" v="99" actId="20577"/>
          <ac:spMkLst>
            <pc:docMk/>
            <pc:sldMk cId="4238995552" sldId="348"/>
            <ac:spMk id="5" creationId="{24A0D93D-2F91-8A62-BB4B-F3234E3FB116}"/>
          </ac:spMkLst>
        </pc:spChg>
        <pc:spChg chg="mod">
          <ac:chgData name="Jerca, Flavia" userId="6a2b36bf-383a-464e-9f44-485308efb4e0" providerId="ADAL" clId="{439303D5-FA25-4CB8-B864-3E24439DCBD7}" dt="2025-09-15T14:40:00.605" v="69" actId="20577"/>
          <ac:spMkLst>
            <pc:docMk/>
            <pc:sldMk cId="4238995552" sldId="348"/>
            <ac:spMk id="8" creationId="{5DCA6C48-251C-6302-9D71-693D4C431623}"/>
          </ac:spMkLst>
        </pc:spChg>
      </pc:sldChg>
      <pc:sldChg chg="modSp mod">
        <pc:chgData name="Jerca, Flavia" userId="6a2b36bf-383a-464e-9f44-485308efb4e0" providerId="ADAL" clId="{439303D5-FA25-4CB8-B864-3E24439DCBD7}" dt="2025-09-15T14:43:39.867" v="131" actId="20577"/>
        <pc:sldMkLst>
          <pc:docMk/>
          <pc:sldMk cId="3405151117" sldId="350"/>
        </pc:sldMkLst>
        <pc:spChg chg="mod">
          <ac:chgData name="Jerca, Flavia" userId="6a2b36bf-383a-464e-9f44-485308efb4e0" providerId="ADAL" clId="{439303D5-FA25-4CB8-B864-3E24439DCBD7}" dt="2025-09-15T14:43:39.867" v="131" actId="20577"/>
          <ac:spMkLst>
            <pc:docMk/>
            <pc:sldMk cId="3405151117" sldId="350"/>
            <ac:spMk id="15" creationId="{9520B0C6-A9D5-E4EE-2236-5D7E1A391108}"/>
          </ac:spMkLst>
        </pc:spChg>
        <pc:picChg chg="mod">
          <ac:chgData name="Jerca, Flavia" userId="6a2b36bf-383a-464e-9f44-485308efb4e0" providerId="ADAL" clId="{439303D5-FA25-4CB8-B864-3E24439DCBD7}" dt="2025-09-15T13:22:25.964" v="1" actId="962"/>
          <ac:picMkLst>
            <pc:docMk/>
            <pc:sldMk cId="3405151117" sldId="350"/>
            <ac:picMk id="5" creationId="{08FBDA25-7464-FDB3-B2A3-3B8C9DDFCA7E}"/>
          </ac:picMkLst>
        </pc:picChg>
      </pc:sldChg>
      <pc:sldChg chg="modSp mod">
        <pc:chgData name="Jerca, Flavia" userId="6a2b36bf-383a-464e-9f44-485308efb4e0" providerId="ADAL" clId="{439303D5-FA25-4CB8-B864-3E24439DCBD7}" dt="2025-09-15T14:50:16.746" v="152" actId="20577"/>
        <pc:sldMkLst>
          <pc:docMk/>
          <pc:sldMk cId="216281665" sldId="351"/>
        </pc:sldMkLst>
        <pc:spChg chg="mod">
          <ac:chgData name="Jerca, Flavia" userId="6a2b36bf-383a-464e-9f44-485308efb4e0" providerId="ADAL" clId="{439303D5-FA25-4CB8-B864-3E24439DCBD7}" dt="2025-09-15T14:45:23.926" v="140" actId="20577"/>
          <ac:spMkLst>
            <pc:docMk/>
            <pc:sldMk cId="216281665" sldId="351"/>
            <ac:spMk id="2" creationId="{52BC3995-2827-4A95-356F-4E1915C45B81}"/>
          </ac:spMkLst>
        </pc:spChg>
        <pc:spChg chg="mod">
          <ac:chgData name="Jerca, Flavia" userId="6a2b36bf-383a-464e-9f44-485308efb4e0" providerId="ADAL" clId="{439303D5-FA25-4CB8-B864-3E24439DCBD7}" dt="2025-09-15T14:49:44.911" v="145" actId="6549"/>
          <ac:spMkLst>
            <pc:docMk/>
            <pc:sldMk cId="216281665" sldId="351"/>
            <ac:spMk id="4" creationId="{3C3243C7-34D7-3BCE-7A4F-DFA76A637610}"/>
          </ac:spMkLst>
        </pc:spChg>
        <pc:spChg chg="mod">
          <ac:chgData name="Jerca, Flavia" userId="6a2b36bf-383a-464e-9f44-485308efb4e0" providerId="ADAL" clId="{439303D5-FA25-4CB8-B864-3E24439DCBD7}" dt="2025-09-15T14:50:16.746" v="152" actId="20577"/>
          <ac:spMkLst>
            <pc:docMk/>
            <pc:sldMk cId="216281665" sldId="351"/>
            <ac:spMk id="20" creationId="{A577F8C4-82F9-B220-D7FB-2304687BAC65}"/>
          </ac:spMkLst>
        </pc:spChg>
      </pc:sldChg>
      <pc:sldChg chg="modSp mod">
        <pc:chgData name="Jerca, Flavia" userId="6a2b36bf-383a-464e-9f44-485308efb4e0" providerId="ADAL" clId="{439303D5-FA25-4CB8-B864-3E24439DCBD7}" dt="2025-09-15T14:52:59.842" v="187" actId="20577"/>
        <pc:sldMkLst>
          <pc:docMk/>
          <pc:sldMk cId="4204757897" sldId="352"/>
        </pc:sldMkLst>
        <pc:spChg chg="mod">
          <ac:chgData name="Jerca, Flavia" userId="6a2b36bf-383a-464e-9f44-485308efb4e0" providerId="ADAL" clId="{439303D5-FA25-4CB8-B864-3E24439DCBD7}" dt="2025-09-15T14:52:22.668" v="169" actId="14100"/>
          <ac:spMkLst>
            <pc:docMk/>
            <pc:sldMk cId="4204757897" sldId="352"/>
            <ac:spMk id="5" creationId="{FB3BC905-4DFD-3059-DBD7-CF51BB50CC35}"/>
          </ac:spMkLst>
        </pc:spChg>
        <pc:spChg chg="mod">
          <ac:chgData name="Jerca, Flavia" userId="6a2b36bf-383a-464e-9f44-485308efb4e0" providerId="ADAL" clId="{439303D5-FA25-4CB8-B864-3E24439DCBD7}" dt="2025-09-15T14:51:30.548" v="168" actId="20577"/>
          <ac:spMkLst>
            <pc:docMk/>
            <pc:sldMk cId="4204757897" sldId="352"/>
            <ac:spMk id="6" creationId="{879A3810-4B9C-41DF-796F-07954E203FD9}"/>
          </ac:spMkLst>
        </pc:spChg>
        <pc:spChg chg="mod">
          <ac:chgData name="Jerca, Flavia" userId="6a2b36bf-383a-464e-9f44-485308efb4e0" providerId="ADAL" clId="{439303D5-FA25-4CB8-B864-3E24439DCBD7}" dt="2025-09-15T14:52:45.592" v="186" actId="20577"/>
          <ac:spMkLst>
            <pc:docMk/>
            <pc:sldMk cId="4204757897" sldId="352"/>
            <ac:spMk id="7" creationId="{05F12A28-0236-EAF9-7AD4-303556877C4B}"/>
          </ac:spMkLst>
        </pc:spChg>
        <pc:spChg chg="mod">
          <ac:chgData name="Jerca, Flavia" userId="6a2b36bf-383a-464e-9f44-485308efb4e0" providerId="ADAL" clId="{439303D5-FA25-4CB8-B864-3E24439DCBD7}" dt="2025-09-15T14:52:59.842" v="187" actId="20577"/>
          <ac:spMkLst>
            <pc:docMk/>
            <pc:sldMk cId="4204757897" sldId="352"/>
            <ac:spMk id="9" creationId="{F69FFC28-3C97-9F42-0175-7D21B6A95FB8}"/>
          </ac:spMkLst>
        </pc:spChg>
      </pc:sldChg>
      <pc:sldChg chg="modSp mod">
        <pc:chgData name="Jerca, Flavia" userId="6a2b36bf-383a-464e-9f44-485308efb4e0" providerId="ADAL" clId="{439303D5-FA25-4CB8-B864-3E24439DCBD7}" dt="2025-09-15T13:32:13.232" v="18" actId="6549"/>
        <pc:sldMkLst>
          <pc:docMk/>
          <pc:sldMk cId="2668096634" sldId="358"/>
        </pc:sldMkLst>
        <pc:spChg chg="mod">
          <ac:chgData name="Jerca, Flavia" userId="6a2b36bf-383a-464e-9f44-485308efb4e0" providerId="ADAL" clId="{439303D5-FA25-4CB8-B864-3E24439DCBD7}" dt="2025-09-15T13:32:13.232" v="18" actId="6549"/>
          <ac:spMkLst>
            <pc:docMk/>
            <pc:sldMk cId="2668096634" sldId="358"/>
            <ac:spMk id="15" creationId="{A0130C1E-ADAF-15A8-42FC-DB650C242A10}"/>
          </ac:spMkLst>
        </pc:spChg>
      </pc:sldChg>
    </pc:docChg>
  </pc:docChgLst>
</pc:chgInfo>
</file>

<file path=ppt/comments/modernComment_106_7B6AA9B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FA286D9-5D6C-49BA-8116-839218925921}" authorId="{81502F93-8F36-8783-7BBD-910BAB7C1121}" created="2025-09-24T07:56:51.19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70587831" sldId="262"/>
      <ac:cxnSpMk id="19" creationId="{7733B546-4302-E27B-B500-4C9FBF720FE6}"/>
    </ac:deMkLst>
    <p188:txBody>
      <a:bodyPr/>
      <a:lstStyle/>
      <a:p>
        <a:r>
          <a:rPr lang="en-GB"/>
          <a:t>Государства-члены (ГЧ) могут добавить свой логотип, поместив его в пределах серой области. Убедитесь, что все логотипы имеют одинаковый и сбалансированный визуальный вес и выровнены друг относительно друга по горизонтали. Просьба не нарушать границ зоны ограниченного доступа вокруг логотипа EUAA.
После добавления логотипа:
1) удалите серый блок, текст инструкции и любые руководства из рабочего пространства.
2) добавьте альтернативный текст к логотипу: щелкните правой кнопкой мыши по изображению логотипа, выберите «Просмотреть альтернативный текст», а затем введите «Логотип...» на появившейся панели.</a:t>
        </a:r>
      </a:p>
    </p188:txBody>
  </p188:cm>
</p188:cmLst>
</file>

<file path=ppt/comments/modernComment_137_7DB511B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434A302-C603-41A7-8373-368A4E2B60E9}" authorId="{81502F93-8F36-8783-7BBD-910BAB7C1121}" created="2025-09-15T16:16:36.27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109018558" sldId="311"/>
      <ac:spMk id="20" creationId="{5396156D-D558-9ED6-0F12-CC8621551B86}"/>
      <ac:txMk cp="192">
        <ac:context len="999" hash="1047006916"/>
      </ac:txMk>
    </ac:txMkLst>
    <p188:pos x="1379637" y="1138611"/>
    <p188:txBody>
      <a:bodyPr/>
      <a:lstStyle/>
      <a:p>
        <a:r>
          <a:rPr lang="en-GB"/>
          <a:t>Пожалуйста, укажите название соответствующего органа.</a:t>
        </a:r>
      </a:p>
    </p188:txBody>
  </p188:cm>
</p188:cmLst>
</file>

<file path=ppt/comments/modernComment_164_6BD0A0D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64575E-6C05-47DA-A804-2A9ADBD7B168}" authorId="{81502F93-8F36-8783-7BBD-910BAB7C1121}" created="2025-09-15T16:15:36.81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08834779" sldId="356"/>
      <ac:spMk id="11" creationId="{D776A5A7-53B4-E911-0A3F-D04CAC1614D2}"/>
      <ac:txMk cp="178" len="156">
        <ac:context len="335" hash="1710430183"/>
      </ac:txMk>
    </ac:txMkLst>
    <p188:pos x="4337241" y="659879"/>
    <p188:txBody>
      <a:bodyPr/>
      <a:lstStyle/>
      <a:p>
        <a:r>
          <a:rPr lang="en-GB"/>
          <a:t>Два этих предложения могут быть полностью адаптированы в соответствии с национальным законодательством.</a:t>
        </a:r>
      </a:p>
    </p188:txBody>
  </p188:cm>
</p188:cmLst>
</file>

<file path=ppt/comments/modernComment_166_9F07EC7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6D01622-F79D-49B9-B370-30B336CB246D}" authorId="{81502F93-8F36-8783-7BBD-910BAB7C1121}" created="2025-09-24T07:58:38.81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68096634" sldId="358"/>
      <ac:spMk id="9" creationId="{6B3BE5D6-6531-86DB-57C7-65363CEC8A04}"/>
    </ac:deMkLst>
    <p188:txBody>
      <a:bodyPr/>
      <a:lstStyle/>
      <a:p>
        <a:r>
          <a:rPr lang="en-GB"/>
          <a:t>ГЧ может добавить свой логотип, поместив его в пределах серой области. Убедитесь, что все логотипы имеют одинаковый и сбалансированный визуальный вес и выровнены друг относительно друга по горизонтали. Просьба не нарушать границ зоны ограниченного доступа вокруг логотипа EUAA.
После добавления логотипа:
1) удалите серый блок, текст инструкции и любые руководства из рабочего пространства.
2) добавьте альтернативный текст к логотипу: щелкните правой кнопкой мыши по изображению логотипа, выберите «Просмотреть альтернативный текст», а затем введите «Логотип...» на появившейся панели.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48CFF4-6977-AB53-1D83-FE364DD582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6E4097-14D0-CD5B-4FC2-B3B8468CC3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43E643-9262-164E-A32F-7C2744C9584C}" type="datetimeFigureOut">
              <a:rPr lang="x-none" smtClean="0"/>
              <a:t>17/12/2025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6F17D9-2213-41C2-26C5-9B51515D2B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E6E46-28C3-D641-4B2B-3ECA912BE6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798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5E7B1-AC69-6243-ADCD-2B9EBF2133F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11781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4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4F185-2A15-C843-889E-D4A26B320F17}" type="datetimeFigureOut">
              <a:rPr lang="x-none" smtClean="0"/>
              <a:t>17/12/2025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33438"/>
            <a:ext cx="1585912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09498"/>
            <a:ext cx="7941310" cy="2625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334476"/>
            <a:ext cx="4301543" cy="3346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F1190-8B96-A04F-9F2E-EA31CB0F635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9547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4F1190-8B96-A04F-9F2E-EA31CB0F635F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243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24000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90000"/>
              </a:lnSpc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720000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  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16F629-D017-1B38-0D42-ADDC1D1CD5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02" y="360000"/>
            <a:ext cx="14998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431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1678" userDrawn="1">
          <p15:clr>
            <a:srgbClr val="FBAE40"/>
          </p15:clr>
        </p15:guide>
        <p15:guide id="5" pos="30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360000"/>
            <a:ext cx="4536000" cy="35697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  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846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1678" userDrawn="1">
          <p15:clr>
            <a:srgbClr val="FBAE40"/>
          </p15:clr>
        </p15:guide>
        <p15:guide id="5" pos="30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1589"/>
            <a:ext cx="4284000" cy="28814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100000"/>
              </a:lnSpc>
              <a:defRPr sz="140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970356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text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EA59C5-51F1-2E1A-921C-FCEB5F8780DA}"/>
              </a:ext>
            </a:extLst>
          </p:cNvPr>
          <p:cNvSpPr/>
          <p:nvPr userDrawn="1"/>
        </p:nvSpPr>
        <p:spPr>
          <a:xfrm>
            <a:off x="180000" y="180000"/>
            <a:ext cx="4968000" cy="89232"/>
          </a:xfrm>
          <a:prstGeom prst="rect">
            <a:avLst/>
          </a:prstGeom>
          <a:solidFill>
            <a:srgbClr val="8EC04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931E9E-E200-2AF8-B14F-7D50F27FCC91}"/>
              </a:ext>
            </a:extLst>
          </p:cNvPr>
          <p:cNvSpPr/>
          <p:nvPr userDrawn="1"/>
        </p:nvSpPr>
        <p:spPr>
          <a:xfrm>
            <a:off x="180000" y="648000"/>
            <a:ext cx="4968000" cy="89232"/>
          </a:xfrm>
          <a:prstGeom prst="rect">
            <a:avLst/>
          </a:prstGeom>
          <a:solidFill>
            <a:srgbClr val="8EC044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4549CE-D0BE-4F89-995E-A21DAFC9DA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0810" y="334800"/>
            <a:ext cx="261980" cy="2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01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308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4188E0-E656-FE59-E8D1-0AAFF3CABAD3}"/>
              </a:ext>
            </a:extLst>
          </p:cNvPr>
          <p:cNvSpPr/>
          <p:nvPr userDrawn="1"/>
        </p:nvSpPr>
        <p:spPr>
          <a:xfrm>
            <a:off x="0" y="-1"/>
            <a:ext cx="5327650" cy="7559675"/>
          </a:xfrm>
          <a:prstGeom prst="rect">
            <a:avLst/>
          </a:prstGeom>
          <a:solidFill>
            <a:srgbClr val="F7EBE2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76E876D-1C3C-460B-FAD2-3C3AEBD18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1589"/>
            <a:ext cx="4284000" cy="28814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100000"/>
              </a:lnSpc>
              <a:defRPr sz="140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236B4CAA-C405-1046-A078-1F7D07BFD7A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900000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text</a:t>
            </a:r>
            <a:endParaRPr lang="x-non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CE8232-B47C-9FFE-5AE5-4630EE5025D8}"/>
              </a:ext>
            </a:extLst>
          </p:cNvPr>
          <p:cNvSpPr/>
          <p:nvPr userDrawn="1"/>
        </p:nvSpPr>
        <p:spPr>
          <a:xfrm>
            <a:off x="180000" y="180000"/>
            <a:ext cx="4968000" cy="89232"/>
          </a:xfrm>
          <a:prstGeom prst="rect">
            <a:avLst/>
          </a:prstGeom>
          <a:solidFill>
            <a:srgbClr val="982529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3FA43F-1567-AD3D-54D9-6986AF658E54}"/>
              </a:ext>
            </a:extLst>
          </p:cNvPr>
          <p:cNvSpPr/>
          <p:nvPr userDrawn="1"/>
        </p:nvSpPr>
        <p:spPr>
          <a:xfrm>
            <a:off x="180000" y="648000"/>
            <a:ext cx="4968000" cy="89232"/>
          </a:xfrm>
          <a:prstGeom prst="rect">
            <a:avLst/>
          </a:prstGeom>
          <a:solidFill>
            <a:srgbClr val="982529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7A71F7B-C372-C668-92F2-289617B11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810" y="331722"/>
            <a:ext cx="261980" cy="26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66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30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side_Titl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931E9E-E200-2AF8-B14F-7D50F27FCC91}"/>
              </a:ext>
            </a:extLst>
          </p:cNvPr>
          <p:cNvSpPr/>
          <p:nvPr userDrawn="1"/>
        </p:nvSpPr>
        <p:spPr>
          <a:xfrm>
            <a:off x="0" y="-1"/>
            <a:ext cx="5327650" cy="7559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1102F4-B720-0045-94FE-4D3FA55B9D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000" y="341589"/>
            <a:ext cx="4536000" cy="288147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>
              <a:lnSpc>
                <a:spcPct val="100000"/>
              </a:lnSpc>
              <a:defRPr sz="140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7EE9A9-B406-AA5A-CAEB-47E1251F24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6000" y="970356"/>
            <a:ext cx="4536000" cy="230113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text</a:t>
            </a:r>
            <a:endParaRPr lang="x-none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44BE3D2-28F4-C5CC-E753-CA349DE54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64462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308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95D19A-EAB5-FB99-F6FA-F24D8DCB2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6340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16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95D19A-EAB5-FB99-F6FA-F24D8DCB2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82274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167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C95D19A-EAB5-FB99-F6FA-F24D8DCB2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58972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167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E4DA851-EAA0-7435-8C2A-4E5F0413C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861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1" r:id="rId2"/>
    <p:sldLayoutId id="2147483700" r:id="rId3"/>
    <p:sldLayoutId id="2147483703" r:id="rId4"/>
    <p:sldLayoutId id="2147483702" r:id="rId5"/>
    <p:sldLayoutId id="2147483747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6D53C5-F245-8985-7951-C5F874B4F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3994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 userDrawn="1">
          <p15:clr>
            <a:srgbClr val="F26B43"/>
          </p15:clr>
        </p15:guide>
        <p15:guide id="2" pos="1678" userDrawn="1">
          <p15:clr>
            <a:srgbClr val="F26B43"/>
          </p15:clr>
        </p15:guide>
        <p15:guide id="3" pos="313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16D53C5-F245-8985-7951-C5F874B4F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74542" y="7194760"/>
            <a:ext cx="578566" cy="2032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D27072-F98D-D44B-838D-C2300481805D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8481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1678">
          <p15:clr>
            <a:srgbClr val="F26B43"/>
          </p15:clr>
        </p15:guide>
        <p15:guide id="3" pos="313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microsoft.com/office/2018/10/relationships/comments" Target="../comments/modernComment_106_7B6AA9B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microsoft.com/office/2018/10/relationships/comments" Target="../comments/modernComment_137_7DB511BE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8/10/relationships/comments" Target="../comments/modernComment_166_9F07EC7A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microsoft.com/office/2018/10/relationships/comments" Target="../comments/modernComment_164_6BD0A0DB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549CF0-DA5C-C6EA-9F16-B8540C0E65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343927"/>
            <a:ext cx="4594225" cy="259122"/>
          </a:xfrm>
          <a:prstGeom prst="rect">
            <a:avLst/>
          </a:prstGeom>
        </p:spPr>
        <p:txBody>
          <a:bodyPr anchor="b"/>
          <a:lstStyle/>
          <a:p>
            <a:r>
              <a:rPr lang="ru-RU" sz="1200" dirty="0">
                <a:latin typeface="Verdana" panose="020B0604030504040204" pitchFamily="34" charset="0"/>
                <a:ea typeface="Verdana"/>
                <a:cs typeface="Verdana" panose="020B0604030504040204" pitchFamily="34" charset="0"/>
              </a:rPr>
              <a:t>ТВОИ ПРАВА И ОБЯЗАННОСТИ ПРИ ПРИЕМЕ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F87C956-9D29-3D05-F4B0-98E8D700A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55150" y="275033"/>
            <a:ext cx="385774" cy="0"/>
          </a:xfrm>
          <a:prstGeom prst="line">
            <a:avLst/>
          </a:prstGeom>
          <a:ln>
            <a:solidFill>
              <a:srgbClr val="D169A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2875D56-E4F8-4053-7356-334112D6B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55150" y="729058"/>
            <a:ext cx="385774" cy="0"/>
          </a:xfrm>
          <a:prstGeom prst="line">
            <a:avLst/>
          </a:prstGeom>
          <a:ln>
            <a:solidFill>
              <a:srgbClr val="D169A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AC4991-2E64-5307-1C29-D2B7E36A42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021487" y="-276225"/>
            <a:ext cx="0" cy="257175"/>
          </a:xfrm>
          <a:prstGeom prst="line">
            <a:avLst/>
          </a:prstGeom>
          <a:ln>
            <a:solidFill>
              <a:srgbClr val="D169A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71F438C-C031-F118-51E8-051189E4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730896" y="-172371"/>
            <a:ext cx="290591" cy="87566"/>
          </a:xfrm>
          <a:prstGeom prst="rect">
            <a:avLst/>
          </a:prstGeom>
          <a:solidFill>
            <a:srgbClr val="D169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C7C6EB1-C451-7D39-09A1-D331FB18E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23549" y="-276225"/>
            <a:ext cx="0" cy="257175"/>
          </a:xfrm>
          <a:prstGeom prst="line">
            <a:avLst/>
          </a:prstGeom>
          <a:ln>
            <a:solidFill>
              <a:srgbClr val="D169A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733B546-4302-E27B-B500-4C9FBF720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738912" y="-276225"/>
            <a:ext cx="0" cy="257175"/>
          </a:xfrm>
          <a:prstGeom prst="line">
            <a:avLst/>
          </a:prstGeom>
          <a:ln>
            <a:solidFill>
              <a:srgbClr val="D169A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7E08D2-B481-B1A6-EFD7-34BC305F40A2}"/>
              </a:ext>
            </a:extLst>
          </p:cNvPr>
          <p:cNvSpPr txBox="1">
            <a:spLocks/>
          </p:cNvSpPr>
          <p:nvPr/>
        </p:nvSpPr>
        <p:spPr>
          <a:xfrm>
            <a:off x="447979" y="396050"/>
            <a:ext cx="1404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Calibri" panose="020F0502020204030204" pitchFamily="34" charset="0"/>
                <a:cs typeface="Calibri" panose="020F0502020204030204" pitchFamily="34" charset="0"/>
              </a:rPr>
              <a:t>[…] </a:t>
            </a:r>
            <a:r>
              <a:rPr lang="ru-RU" sz="9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название страны</a:t>
            </a:r>
            <a:r>
              <a:rPr lang="ru-RU" sz="9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470BD3-90FF-50A8-4D61-C47D04C5D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1852184" y="274967"/>
            <a:ext cx="1886727" cy="47299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6A6BDE-F852-CC71-79FE-F12C6B856026}"/>
              </a:ext>
            </a:extLst>
          </p:cNvPr>
          <p:cNvSpPr txBox="1">
            <a:spLocks/>
          </p:cNvSpPr>
          <p:nvPr/>
        </p:nvSpPr>
        <p:spPr>
          <a:xfrm>
            <a:off x="2038565" y="437528"/>
            <a:ext cx="155939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ГЧ может добавить свой логотип здесь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pic>
        <p:nvPicPr>
          <p:cNvPr id="6" name="Graphic 5" descr="Логотип Агентства Европейского союза по вопросам убежища (EUAA).">
            <a:extLst>
              <a:ext uri="{FF2B5EF4-FFF2-40B4-BE49-F238E27FC236}">
                <a16:creationId xmlns:a16="http://schemas.microsoft.com/office/drawing/2014/main" id="{C813080E-C900-E74C-7379-31DF9E208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876" t="24684" r="18422" b="28311"/>
          <a:stretch>
            <a:fillRect/>
          </a:stretch>
        </p:blipFill>
        <p:spPr>
          <a:xfrm>
            <a:off x="4059697" y="274967"/>
            <a:ext cx="963852" cy="47299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8D57956-14F1-69C3-2E4E-981CF96DCA66}"/>
              </a:ext>
            </a:extLst>
          </p:cNvPr>
          <p:cNvSpPr txBox="1">
            <a:spLocks/>
          </p:cNvSpPr>
          <p:nvPr/>
        </p:nvSpPr>
        <p:spPr>
          <a:xfrm>
            <a:off x="436695" y="904930"/>
            <a:ext cx="4586854" cy="7394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400"/>
              </a:lnSpc>
            </a:pPr>
            <a:r>
              <a:rPr lang="ru-RU" sz="2500" b="1" dirty="0">
                <a:solidFill>
                  <a:srgbClr val="24234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ТВОИ ПРАВА И </a:t>
            </a:r>
          </a:p>
          <a:p>
            <a:pPr>
              <a:lnSpc>
                <a:spcPts val="2400"/>
              </a:lnSpc>
            </a:pPr>
            <a:r>
              <a:rPr lang="ru-RU" sz="2500" b="1" dirty="0">
                <a:solidFill>
                  <a:srgbClr val="24234C"/>
                </a:solidFill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ОБЯЗАННОСТИ ПРИ ПРИЕМЕ</a:t>
            </a:r>
          </a:p>
        </p:txBody>
      </p:sp>
      <p:pic>
        <p:nvPicPr>
          <p:cNvPr id="15" name="Picture 14" descr="Группа детей и их родителей разговаривает с сотрудником и переводчиком в центре, где они живут.">
            <a:extLst>
              <a:ext uri="{FF2B5EF4-FFF2-40B4-BE49-F238E27FC236}">
                <a16:creationId xmlns:a16="http://schemas.microsoft.com/office/drawing/2014/main" id="{9A34BC93-57AB-5B94-2EA6-8844BCC7AB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8" r="78"/>
          <a:stretch/>
        </p:blipFill>
        <p:spPr>
          <a:xfrm>
            <a:off x="30467" y="1792679"/>
            <a:ext cx="5297181" cy="33681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9F76A5-4011-36B4-0320-4DAAFC98F1EA}"/>
              </a:ext>
            </a:extLst>
          </p:cNvPr>
          <p:cNvSpPr txBox="1">
            <a:spLocks/>
          </p:cNvSpPr>
          <p:nvPr/>
        </p:nvSpPr>
        <p:spPr>
          <a:xfrm>
            <a:off x="436695" y="5228498"/>
            <a:ext cx="4529850" cy="1928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spcAft>
                <a:spcPts val="1000"/>
              </a:spcAft>
              <a:buNone/>
            </a:pPr>
            <a:r>
              <a:rPr lang="ru-RU" sz="1300" b="1" i="0" dirty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Эта информация для тебя, если:</a:t>
            </a:r>
          </a:p>
          <a:p>
            <a:pPr marL="285750" indent="-285750" fontAlgn="base">
              <a:spcAft>
                <a:spcPts val="800"/>
              </a:spcAft>
              <a:buSzPct val="200000"/>
              <a:buBlip>
                <a:blip r:embed="rId6"/>
              </a:buBlip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тебе меньше 18 лет,</a:t>
            </a:r>
          </a:p>
          <a:p>
            <a:pPr marL="285750" indent="-285750" fontAlgn="base">
              <a:spcAft>
                <a:spcPts val="800"/>
              </a:spcAft>
              <a:buSzPct val="200000"/>
              <a:buBlip>
                <a:blip r:embed="rId6"/>
              </a:buBlip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ты приехал(-а) с одним или обоими родителями, </a:t>
            </a:r>
          </a:p>
          <a:p>
            <a:pPr marL="285750" indent="-285750" fontAlgn="base">
              <a:spcAft>
                <a:spcPts val="800"/>
              </a:spcAft>
              <a:buSzPct val="200000"/>
              <a:buBlip>
                <a:blip r:embed="rId6"/>
              </a:buBlip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ты и твоя семья сообщили властям, что вы </a:t>
            </a:r>
            <a:b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хотите обратиться с просьбой о предоставлении убежища (также называемого международной защитой) в [</a:t>
            </a:r>
            <a:r>
              <a:rPr lang="ru-RU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 </a:t>
            </a:r>
            <a:r>
              <a:rPr lang="ru-RU" sz="1300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1300" i="1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название страны</a:t>
            </a:r>
            <a:r>
              <a:rPr lang="ru-RU" sz="1300" dirty="0">
                <a:solidFill>
                  <a:srgbClr val="24234C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1300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pPr algn="l" rtl="0" fontAlgn="base">
              <a:buNone/>
            </a:pPr>
            <a:r>
              <a:rPr lang="ru-RU" sz="1300" b="1" i="0" dirty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FC5D4A-C697-391A-1DB3-864601585B81}"/>
              </a:ext>
            </a:extLst>
          </p:cNvPr>
          <p:cNvSpPr txBox="1">
            <a:spLocks/>
          </p:cNvSpPr>
          <p:nvPr/>
        </p:nvSpPr>
        <p:spPr>
          <a:xfrm>
            <a:off x="391043" y="7159769"/>
            <a:ext cx="3630443" cy="292388"/>
          </a:xfrm>
          <a:prstGeom prst="rect">
            <a:avLst/>
          </a:prstGeom>
          <a:solidFill>
            <a:srgbClr val="FCF2D6"/>
          </a:solidFill>
        </p:spPr>
        <p:txBody>
          <a:bodyPr wrap="square">
            <a:spAutoFit/>
          </a:bodyPr>
          <a:lstStyle/>
          <a:p>
            <a:pPr fontAlgn="base">
              <a:spcAft>
                <a:spcPts val="800"/>
              </a:spcAft>
              <a:buSzPct val="200000"/>
            </a:pPr>
            <a:r>
              <a:rPr lang="ru-RU" sz="1300" b="1" dirty="0">
                <a:solidFill>
                  <a:srgbClr val="24234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Ты и твоя семья в этой стране в безопасности.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422E24-A4CE-2851-5876-7E845D429804}"/>
              </a:ext>
            </a:extLst>
          </p:cNvPr>
          <p:cNvSpPr txBox="1">
            <a:spLocks/>
          </p:cNvSpPr>
          <p:nvPr/>
        </p:nvSpPr>
        <p:spPr>
          <a:xfrm>
            <a:off x="4326899" y="7199909"/>
            <a:ext cx="7964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>
              <a:buNone/>
            </a:pPr>
            <a:r>
              <a:rPr lang="en-GB" sz="1200" i="0">
                <a:solidFill>
                  <a:srgbClr val="24234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RUSSIAN</a:t>
            </a:r>
            <a:endParaRPr lang="ru-RU" sz="1200" i="0" dirty="0">
              <a:solidFill>
                <a:srgbClr val="24234C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09D9C0B-D57A-AD7D-813F-E4918F1A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0"/>
            <a:ext cx="187200" cy="7560000"/>
          </a:xfrm>
          <a:prstGeom prst="rect">
            <a:avLst/>
          </a:prstGeom>
          <a:solidFill>
            <a:srgbClr val="24234C"/>
          </a:solidFill>
          <a:ln>
            <a:solidFill>
              <a:srgbClr val="2423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C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865D9-CC38-9FC2-ED51-BD3EA9C21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6218" y="850128"/>
            <a:ext cx="349116" cy="47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878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5F0CD-7AD7-E4BE-B2CE-D8C6AFE00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460502"/>
          </a:xfrm>
        </p:spPr>
        <p:txBody>
          <a:bodyPr/>
          <a:lstStyle/>
          <a:p>
            <a:r>
              <a:rPr lang="ru-RU" dirty="0"/>
              <a:t>КТО МОЖЕТ ПОМОЧЬ ТЕБЕ И ТВОЕЙ СЕМЬЕ, ЕСЛИ ВЫ НЕ СОГЛАСНЫ С РЕШЕНИЕМ, ПРИНЯТЫМ ВЛАСТЯМИ?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04751F-9969-10FA-5232-0B82F34CC27C}"/>
              </a:ext>
            </a:extLst>
          </p:cNvPr>
          <p:cNvSpPr txBox="1">
            <a:spLocks/>
          </p:cNvSpPr>
          <p:nvPr/>
        </p:nvSpPr>
        <p:spPr>
          <a:xfrm>
            <a:off x="1905618" y="1249407"/>
            <a:ext cx="3056900" cy="1218083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Вы можете обратиться за помощью к юрисконсульту.</a:t>
            </a:r>
          </a:p>
          <a:p>
            <a:pPr>
              <a:spcAft>
                <a:spcPts val="400"/>
              </a:spcAft>
            </a:pPr>
            <a:r>
              <a:rPr lang="ru-RU" dirty="0"/>
              <a:t>Сотрудники также проинформируют вас о неправительственных организациях, которые могут предоставить вам информацию и помощь.</a:t>
            </a:r>
          </a:p>
          <a:p>
            <a:pPr>
              <a:spcAft>
                <a:spcPts val="400"/>
              </a:spcAft>
            </a:pPr>
            <a:endParaRPr lang="x-none" dirty="0"/>
          </a:p>
        </p:txBody>
      </p:sp>
      <p:pic>
        <p:nvPicPr>
          <p:cNvPr id="10" name="Picture 9" descr="Девочка и ее отец беседуют с юрисконсультом.">
            <a:extLst>
              <a:ext uri="{FF2B5EF4-FFF2-40B4-BE49-F238E27FC236}">
                <a16:creationId xmlns:a16="http://schemas.microsoft.com/office/drawing/2014/main" id="{A973F51E-5D74-83C6-47E6-098DA7E07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889" y="957440"/>
            <a:ext cx="1204608" cy="151005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44743AF-FF60-A508-971C-7BB192D28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3907" y="3751829"/>
            <a:ext cx="3928093" cy="9357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DD75F425-E72A-CFE3-A284-CFADE4AA0970}"/>
              </a:ext>
            </a:extLst>
          </p:cNvPr>
          <p:cNvSpPr txBox="1">
            <a:spLocks/>
          </p:cNvSpPr>
          <p:nvPr/>
        </p:nvSpPr>
        <p:spPr>
          <a:xfrm>
            <a:off x="1299411" y="3795456"/>
            <a:ext cx="3656041" cy="708849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Вы можете в любое время обратиться в Управление Верховного комиссара Организации Объединённых Наций по делам беженцев (УВКБ). УВКБ ООН защищает людей, которые были вынуждены покинуть свою страну.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EA9D6E-1777-5ADF-11C1-D4B3E8708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476" y="3014147"/>
            <a:ext cx="1212982" cy="157413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E38331E-0E04-6953-7689-0B4F292356A8}"/>
              </a:ext>
            </a:extLst>
          </p:cNvPr>
          <p:cNvSpPr txBox="1">
            <a:spLocks/>
          </p:cNvSpPr>
          <p:nvPr/>
        </p:nvSpPr>
        <p:spPr>
          <a:xfrm>
            <a:off x="395999" y="4960736"/>
            <a:ext cx="428365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МОИ ЗАМЕТКИ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A52C95-F05F-2B55-98C3-9A502D0C9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6000" y="5291424"/>
            <a:ext cx="4536000" cy="1850184"/>
          </a:xfrm>
          <a:prstGeom prst="roundRect">
            <a:avLst/>
          </a:prstGeom>
          <a:solidFill>
            <a:schemeClr val="bg1"/>
          </a:solidFill>
          <a:ln>
            <a:solidFill>
              <a:srgbClr val="2423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766E5-8843-472A-1A13-F050798D1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10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511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3463E-52A7-818D-942E-3A4B0B0FE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C918BB-E50C-912D-D4E4-76DE853E80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КОНТАКТНЫЕ ДАННЫЕ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AFF542F-7D3A-D4FC-315E-EB16D5DBC6BF}"/>
              </a:ext>
            </a:extLst>
          </p:cNvPr>
          <p:cNvSpPr txBox="1">
            <a:spLocks/>
          </p:cNvSpPr>
          <p:nvPr/>
        </p:nvSpPr>
        <p:spPr>
          <a:xfrm>
            <a:off x="395999" y="342000"/>
            <a:ext cx="428365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КОНТАКТНЫЕ ДАННЫЕ </a:t>
            </a:r>
          </a:p>
        </p:txBody>
      </p:sp>
      <p:sp>
        <p:nvSpPr>
          <p:cNvPr id="20" name="Subtitle 1">
            <a:extLst>
              <a:ext uri="{FF2B5EF4-FFF2-40B4-BE49-F238E27FC236}">
                <a16:creationId xmlns:a16="http://schemas.microsoft.com/office/drawing/2014/main" id="{5396156D-D558-9ED6-0F12-CC8621551B86}"/>
              </a:ext>
            </a:extLst>
          </p:cNvPr>
          <p:cNvSpPr txBox="1">
            <a:spLocks/>
          </p:cNvSpPr>
          <p:nvPr/>
        </p:nvSpPr>
        <p:spPr>
          <a:xfrm>
            <a:off x="396000" y="626394"/>
            <a:ext cx="4536000" cy="478923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sz="1000" dirty="0"/>
              <a:t>Если у тебя и твоей семьи возникнут вопросы или вам понадобится помощь во время вашего пребывания, вы можете обратиться к сотрудникам, работающим в: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b="1" dirty="0">
                <a:solidFill>
                  <a:srgbClr val="000000"/>
                </a:solidFill>
                <a:highlight>
                  <a:srgbClr val="FFFFB4"/>
                </a:highlight>
              </a:rPr>
              <a:t>соответствующем органе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добавьте соответствующие контактные данные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]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000" b="1" dirty="0">
                <a:solidFill>
                  <a:srgbClr val="000000"/>
                </a:solidFill>
                <a:highlight>
                  <a:srgbClr val="FFFFB4"/>
                </a:highlight>
              </a:rPr>
              <a:t>другом соответствующем органе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добавьте соответствующие контактные данные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]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добавьте соответствующие контактные данные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] </a:t>
            </a:r>
          </a:p>
          <a:p>
            <a:pPr>
              <a:spcBef>
                <a:spcPts val="1000"/>
              </a:spcBef>
              <a:defRPr/>
            </a:pPr>
            <a:r>
              <a:rPr lang="ru-RU" sz="1000" b="1" dirty="0">
                <a:solidFill>
                  <a:srgbClr val="000000"/>
                </a:solidFill>
                <a:highlight>
                  <a:srgbClr val="FFFFB4"/>
                </a:highlight>
              </a:rPr>
              <a:t>органе по защите детей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</a:rPr>
              <a:t>для уточнения ГЧ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</a:rPr>
              <a:t>]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000" b="1" dirty="0">
                <a:solidFill>
                  <a:srgbClr val="000000"/>
                </a:solidFill>
                <a:highlight>
                  <a:srgbClr val="FFFFB4"/>
                </a:highlight>
              </a:rPr>
              <a:t>горячей линии для детей, находящихся в опасности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</a:rPr>
              <a:t>для уточнения ГЧ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</a:rPr>
              <a:t>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dirty="0">
                <a:solidFill>
                  <a:srgbClr val="000000"/>
                </a:solidFill>
                <a:highlight>
                  <a:srgbClr val="FFFFB4"/>
                </a:highlight>
              </a:rPr>
              <a:t>органе правовой помощи и представительства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добавьте горячие линии, веб-сайты или соответствующие контакты организаций, которые могут предоставить юридические консультации, помощь, представительство на этом этапе. В случае, если правовая помощь и представительство в рамках Директивы о правах беженцев предоставляются различными организациями, добавьте отдельную запись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]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1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УВКБ ООН (Агентство Организации Объединенных Наций по делам беженцев) 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защищает интересы и права просителей убежища и беженцев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добавьте соответствующие контактные данные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] </a:t>
            </a:r>
          </a:p>
          <a:p>
            <a:pPr defTabSz="457200">
              <a:lnSpc>
                <a:spcPct val="100000"/>
              </a:lnSpc>
              <a:spcBef>
                <a:spcPts val="1000"/>
              </a:spcBef>
              <a:defRPr/>
            </a:pPr>
            <a:r>
              <a:rPr lang="ru-RU" sz="1000" b="1" dirty="0">
                <a:solidFill>
                  <a:srgbClr val="000000"/>
                </a:solidFill>
                <a:highlight>
                  <a:srgbClr val="FFFFB4"/>
                </a:highlight>
              </a:rPr>
              <a:t>другие контактные данные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[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…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]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 [</a:t>
            </a:r>
            <a:r>
              <a:rPr kumimoji="0" lang="ru-RU" sz="1000" b="0" i="1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Добавьте другие контактные данные (например, партнеры-исполнители УВКБ ООН, любые другие организации, предоставляющие поддержку)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</a:rPr>
              <a:t>]</a:t>
            </a:r>
          </a:p>
        </p:txBody>
      </p:sp>
      <p:sp>
        <p:nvSpPr>
          <p:cNvPr id="32" name="Subtitle 1">
            <a:extLst>
              <a:ext uri="{FF2B5EF4-FFF2-40B4-BE49-F238E27FC236}">
                <a16:creationId xmlns:a16="http://schemas.microsoft.com/office/drawing/2014/main" id="{2C63CBB2-B56C-A35E-38ED-4D1EB0C9E22A}"/>
              </a:ext>
            </a:extLst>
          </p:cNvPr>
          <p:cNvSpPr txBox="1">
            <a:spLocks/>
          </p:cNvSpPr>
          <p:nvPr/>
        </p:nvSpPr>
        <p:spPr>
          <a:xfrm>
            <a:off x="395999" y="5769979"/>
            <a:ext cx="4536000" cy="412361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Если у тебя возникла чрезвычайная медицинская ситуация или ты находишься в опасности, ты можешь позвонить по 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B4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этому номеру </a:t>
            </a:r>
            <a:r>
              <a:rPr kumimoji="0" lang="ru-RU" sz="1000" b="1" i="0" u="none" strike="noStrike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/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B4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этим номерам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[</a:t>
            </a:r>
            <a:r>
              <a:rPr kumimoji="0" lang="ru-RU" sz="1000" b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выберите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] </a:t>
            </a:r>
            <a:r>
              <a:rPr kumimoji="0" lang="ru-RU" sz="1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бесплатно: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3BE0B1A-0230-5FB5-DD18-41EDD32F5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301" y="6256555"/>
            <a:ext cx="345904" cy="345904"/>
          </a:xfrm>
          <a:prstGeom prst="rect">
            <a:avLst/>
          </a:prstGeom>
        </p:spPr>
      </p:pic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74F250EB-D6BD-250F-3BA7-1A9E97A16B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015642"/>
              </p:ext>
            </p:extLst>
          </p:nvPr>
        </p:nvGraphicFramePr>
        <p:xfrm>
          <a:off x="391408" y="6285518"/>
          <a:ext cx="3355010" cy="2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010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</a:tblGrid>
              <a:tr h="27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неотложная медицинская помощь: [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номер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</a:p>
                  </a:txBody>
                  <a:tcPr marL="540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</a:tbl>
          </a:graphicData>
        </a:graphic>
      </p:graphicFrame>
      <p:pic>
        <p:nvPicPr>
          <p:cNvPr id="35" name="Picture 34">
            <a:extLst>
              <a:ext uri="{FF2B5EF4-FFF2-40B4-BE49-F238E27FC236}">
                <a16:creationId xmlns:a16="http://schemas.microsoft.com/office/drawing/2014/main" id="{0B13D840-32D2-0D62-A4F7-09A4CB97B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301" y="6698643"/>
            <a:ext cx="345904" cy="345904"/>
          </a:xfrm>
          <a:prstGeom prst="rect">
            <a:avLst/>
          </a:prstGeom>
        </p:spPr>
      </p:pic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5F1314CE-26F0-C87E-9711-AE0AF7999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171177"/>
              </p:ext>
            </p:extLst>
          </p:nvPr>
        </p:nvGraphicFramePr>
        <p:xfrm>
          <a:off x="391408" y="6734435"/>
          <a:ext cx="3355009" cy="27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009">
                  <a:extLst>
                    <a:ext uri="{9D8B030D-6E8A-4147-A177-3AD203B41FA5}">
                      <a16:colId xmlns:a16="http://schemas.microsoft.com/office/drawing/2014/main" val="3020205983"/>
                    </a:ext>
                  </a:extLst>
                </a:gridCol>
              </a:tblGrid>
              <a:tr h="273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полиция: [</a:t>
                      </a:r>
                      <a:r>
                        <a:rPr lang="ru-RU" sz="1000" b="1" i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ru-RU" sz="1000" b="0" i="1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номер</a:t>
                      </a:r>
                      <a:r>
                        <a:rPr lang="ru-RU" sz="1000" b="0" i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] </a:t>
                      </a:r>
                    </a:p>
                  </a:txBody>
                  <a:tcPr marL="54000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465840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D61D5A-67B3-CCE1-7ACD-31531266A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D27072-F98D-D44B-838D-C2300481805D}" type="slidenum">
              <a:rPr kumimoji="0" lang="x-none" sz="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x-none" sz="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185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4EBF9-2A01-66BF-DFAA-5076E5CD6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9FBAC7-1BFE-9213-06DE-3418F30DE1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ЗАДНЯЯ ОБЛОЖКА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3BE5D6-6531-86DB-57C7-65363CEC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327650" cy="755967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Graphic 15" descr="Логотип Агентства Европейского союза по вопросам убежища (EUAA).">
            <a:extLst>
              <a:ext uri="{FF2B5EF4-FFF2-40B4-BE49-F238E27FC236}">
                <a16:creationId xmlns:a16="http://schemas.microsoft.com/office/drawing/2014/main" id="{18B62F14-6BB9-CB0A-4490-D01603DACC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3876" t="24684" r="18422" b="28311"/>
          <a:stretch>
            <a:fillRect/>
          </a:stretch>
        </p:blipFill>
        <p:spPr>
          <a:xfrm>
            <a:off x="395999" y="4138576"/>
            <a:ext cx="963852" cy="4729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ECB8906-8371-A5D5-BB00-0609E7484F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5850" y="4143265"/>
            <a:ext cx="1886727" cy="47299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E192C6-9E0C-3601-9A5B-E8CADCE58B5B}"/>
              </a:ext>
            </a:extLst>
          </p:cNvPr>
          <p:cNvSpPr txBox="1"/>
          <p:nvPr/>
        </p:nvSpPr>
        <p:spPr>
          <a:xfrm>
            <a:off x="1942231" y="4305826"/>
            <a:ext cx="155939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ГЧ может добавить свой логотип здесь</a:t>
            </a:r>
            <a:r>
              <a:rPr lang="ru-RU" sz="900" b="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]</a:t>
            </a:r>
            <a:r>
              <a:rPr lang="ru-RU" sz="900" b="0" i="1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15" name="Subtitle 1">
            <a:extLst>
              <a:ext uri="{FF2B5EF4-FFF2-40B4-BE49-F238E27FC236}">
                <a16:creationId xmlns:a16="http://schemas.microsoft.com/office/drawing/2014/main" id="{A0130C1E-ADAF-15A8-42FC-DB650C242A10}"/>
              </a:ext>
            </a:extLst>
          </p:cNvPr>
          <p:cNvSpPr txBox="1">
            <a:spLocks/>
          </p:cNvSpPr>
          <p:nvPr/>
        </p:nvSpPr>
        <p:spPr>
          <a:xfrm>
            <a:off x="395999" y="4700596"/>
            <a:ext cx="4627550" cy="1695349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00" dirty="0"/>
              <a:t>Эта брошюра предназначена исключительно для ознакомления. Сама по себе она не создает прав и обязанностей. Основная часть данного материала предоставлена Агентством Европейского союза по вопросам убежища (EUAA). Воспроизведение и изменение этой брошюры разрешено EUAA только для государств-членов ЕС. EUAA не несет никакой ответственности за точность, содержание, полноту, законность или надежность информации, размещенной в этой брошюре государствами-членами ЕС или любой другой ответственной третьей стороной. Ни EUAA, ни какое-либо лицо, действующее от имени EUAA, не несут ответственность за возможное использование информации, содержащейся в данной брошюре. </a:t>
            </a:r>
          </a:p>
          <a:p>
            <a:endParaRPr lang="en-US" sz="900" dirty="0"/>
          </a:p>
          <a:p>
            <a:r>
              <a:rPr lang="ru-RU" sz="900" dirty="0"/>
              <a:t>© Агентство Европейского союза по вопросам убежища, 2025 г.</a:t>
            </a:r>
          </a:p>
        </p:txBody>
      </p:sp>
    </p:spTree>
    <p:extLst>
      <p:ext uri="{BB962C8B-B14F-4D97-AF65-F5344CB8AC3E}">
        <p14:creationId xmlns:p14="http://schemas.microsoft.com/office/powerpoint/2010/main" val="26680966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49A04FD-5DE1-FDB9-EBE4-845A890B97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ПОМОЩЬ И ПОДДЕРЖКА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4C02AA-FA5C-9D12-30E6-479A6F4A1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266400"/>
            <a:ext cx="4896000" cy="5868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FF893D87-006A-EC31-D1C4-66BD5E6E09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 Европе все лица младше 18 лет считаются детьми и имеют право на получение </a:t>
            </a:r>
            <a:r>
              <a:rPr lang="ru-RU" b="1" dirty="0"/>
              <a:t>специальной поддержки</a:t>
            </a:r>
            <a:r>
              <a:rPr lang="ru-RU" dirty="0"/>
              <a:t>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2ED610-2009-09BB-10EE-533533D45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02" y="1102627"/>
            <a:ext cx="149980" cy="203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6842672-8DF2-9433-726F-F58BF589E1BA}"/>
              </a:ext>
            </a:extLst>
          </p:cNvPr>
          <p:cNvSpPr txBox="1">
            <a:spLocks/>
          </p:cNvSpPr>
          <p:nvPr/>
        </p:nvSpPr>
        <p:spPr>
          <a:xfrm>
            <a:off x="648000" y="1078202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КТО МОЖЕТ ТЕБЕ ПОМОЧЬ?</a:t>
            </a:r>
          </a:p>
        </p:txBody>
      </p:sp>
      <p:sp>
        <p:nvSpPr>
          <p:cNvPr id="4" name="Subtitle 1">
            <a:extLst>
              <a:ext uri="{FF2B5EF4-FFF2-40B4-BE49-F238E27FC236}">
                <a16:creationId xmlns:a16="http://schemas.microsoft.com/office/drawing/2014/main" id="{E4072B55-4E5C-B1D6-48C2-9165B7AC3775}"/>
              </a:ext>
            </a:extLst>
          </p:cNvPr>
          <p:cNvSpPr txBox="1">
            <a:spLocks/>
          </p:cNvSpPr>
          <p:nvPr/>
        </p:nvSpPr>
        <p:spPr>
          <a:xfrm>
            <a:off x="396000" y="1440378"/>
            <a:ext cx="4536000" cy="78589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Во время твоего пребывания в стране тебе и твоей семье могут помочь многие специалисты, например </a:t>
            </a:r>
            <a:r>
              <a:rPr lang="ru-RU" b="1" dirty="0"/>
              <a:t>переводчик</a:t>
            </a:r>
            <a:r>
              <a:rPr lang="ru-RU" dirty="0"/>
              <a:t>, который поможет тебе общаться на понятном тебе языке. Его роль состоит именно в том, чтобы переводить то, что говоришь ты и другие. </a:t>
            </a:r>
          </a:p>
        </p:txBody>
      </p:sp>
      <p:pic>
        <p:nvPicPr>
          <p:cNvPr id="10" name="Picture 9" descr="Мальчик и его отец разговаривают с сотрудником и переводчиком. ">
            <a:extLst>
              <a:ext uri="{FF2B5EF4-FFF2-40B4-BE49-F238E27FC236}">
                <a16:creationId xmlns:a16="http://schemas.microsoft.com/office/drawing/2014/main" id="{E0331DED-2063-68A7-627B-D2464E6CE0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8839" y="2475700"/>
            <a:ext cx="3389971" cy="18321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C7DD0E-B97E-DA17-A96F-1C08D9AC15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02" y="4648167"/>
            <a:ext cx="149980" cy="2032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DCA6C48-251C-6302-9D71-693D4C431623}"/>
              </a:ext>
            </a:extLst>
          </p:cNvPr>
          <p:cNvSpPr txBox="1">
            <a:spLocks/>
          </p:cNvSpPr>
          <p:nvPr/>
        </p:nvSpPr>
        <p:spPr>
          <a:xfrm>
            <a:off x="648000" y="4623742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ЧТО ПОЛУЧИТЕ ТЫ И ТВОЯ СЕМЬЯ?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24A0D93D-2F91-8A62-BB4B-F3234E3FB116}"/>
              </a:ext>
            </a:extLst>
          </p:cNvPr>
          <p:cNvSpPr txBox="1">
            <a:spLocks/>
          </p:cNvSpPr>
          <p:nvPr/>
        </p:nvSpPr>
        <p:spPr>
          <a:xfrm>
            <a:off x="396000" y="4984447"/>
            <a:ext cx="4536000" cy="1984310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Вы будете получать различные виды поддержки и услуг, в то время как ждете, пока власти рассматривают ваше ходатайство о предоставлении убежища. Это называется </a:t>
            </a:r>
            <a:r>
              <a:rPr lang="ru-RU" b="1" dirty="0"/>
              <a:t>прием</a:t>
            </a:r>
            <a:r>
              <a:rPr lang="ru-RU" dirty="0"/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У тебя как ребенка и просителя убежища есть права, но также есть и обязанности, которые нужно выполнять. Они объясняются в этой брошюре.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Если ты не понимаешь части этой брошюры или если у тебя есть какие-либо вопросы, обратись к сотрудникам и своим родителям.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В ближайшие дни вы получите дополнительную информацию.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dirty="0">
              <a:highlight>
                <a:srgbClr val="FFFFB4"/>
              </a:highlight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kern="100" dirty="0"/>
          </a:p>
          <a:p>
            <a:endParaRPr lang="en-GB" dirty="0">
              <a:highlight>
                <a:srgbClr val="FFFFB4"/>
              </a:highlight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5A6624-767D-E7F1-AB42-CB67FEC06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2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95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AEFF-AF1A-F80D-16C1-750A575235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ТЫ И ТВОЯ СЕМЬЯ ПОЛУЧИТЕ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BBBED52C-754B-525B-50DC-430072A6A145}"/>
              </a:ext>
            </a:extLst>
          </p:cNvPr>
          <p:cNvSpPr txBox="1">
            <a:spLocks/>
          </p:cNvSpPr>
          <p:nvPr/>
        </p:nvSpPr>
        <p:spPr>
          <a:xfrm>
            <a:off x="396000" y="360000"/>
            <a:ext cx="4536000" cy="410707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>
            <a:lvl1pPr marL="0" indent="0" algn="l" defTabSz="532729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532729" rtl="0" eaLnBrk="1" latinLnBrk="0" hangingPunct="1">
              <a:lnSpc>
                <a:spcPct val="90000"/>
              </a:lnSpc>
              <a:spcBef>
                <a:spcPts val="291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100" b="1" dirty="0">
                <a:highlight>
                  <a:srgbClr val="FFFFB4"/>
                </a:highlight>
                <a:ea typeface=""/>
              </a:rPr>
              <a:t>В зависимости от вашей ситуации, ты и твоя семья получите: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4FB1234-AC80-5BCD-AAE2-977A9BE3D3B1}"/>
              </a:ext>
            </a:extLst>
          </p:cNvPr>
          <p:cNvSpPr txBox="1">
            <a:spLocks/>
          </p:cNvSpPr>
          <p:nvPr/>
        </p:nvSpPr>
        <p:spPr>
          <a:xfrm>
            <a:off x="1306148" y="1211383"/>
            <a:ext cx="1166352" cy="2927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место для сна,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6FD567C-7F5A-AD65-5586-07B85F5A6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2726" y="847680"/>
            <a:ext cx="1280474" cy="89828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AF5622B0-607C-1A13-3509-57066FDA24FE}"/>
              </a:ext>
            </a:extLst>
          </p:cNvPr>
          <p:cNvSpPr txBox="1">
            <a:spLocks/>
          </p:cNvSpPr>
          <p:nvPr/>
        </p:nvSpPr>
        <p:spPr>
          <a:xfrm>
            <a:off x="3589158" y="1211383"/>
            <a:ext cx="1166352" cy="29276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еду,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420C90-AB4F-F06C-2741-4EE4766D0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1130" y="949326"/>
            <a:ext cx="734865" cy="73486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7BCB8821-5319-4D3E-03B1-0060AA8513BF}"/>
              </a:ext>
            </a:extLst>
          </p:cNvPr>
          <p:cNvSpPr txBox="1">
            <a:spLocks/>
          </p:cNvSpPr>
          <p:nvPr/>
        </p:nvSpPr>
        <p:spPr>
          <a:xfrm>
            <a:off x="1324939" y="2229620"/>
            <a:ext cx="1104637" cy="45581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средства личной гигиены,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51FF14-A65C-4EE9-E934-EC7634C8B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612" y="1766516"/>
            <a:ext cx="826674" cy="8266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C0A85B20-CAF0-E4D7-C140-AB0155B856D0}"/>
              </a:ext>
            </a:extLst>
          </p:cNvPr>
          <p:cNvSpPr txBox="1">
            <a:spLocks/>
          </p:cNvSpPr>
          <p:nvPr/>
        </p:nvSpPr>
        <p:spPr>
          <a:xfrm>
            <a:off x="3595631" y="2183743"/>
            <a:ext cx="1166352" cy="35877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одежду,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AC139-91DD-2E55-E045-26CB39115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64110" y="1861669"/>
            <a:ext cx="731521" cy="731521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B19BE92-351C-7F9E-268C-04314206AB72}"/>
              </a:ext>
            </a:extLst>
          </p:cNvPr>
          <p:cNvSpPr txBox="1">
            <a:spLocks/>
          </p:cNvSpPr>
          <p:nvPr/>
        </p:nvSpPr>
        <p:spPr>
          <a:xfrm>
            <a:off x="1473200" y="3188333"/>
            <a:ext cx="3134769" cy="49581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indent="-72000" defTabSz="36000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highlight>
                  <a:srgbClr val="FFFFB4"/>
                </a:highlight>
              </a:rPr>
              <a:t>также твоя семья может получить деньги на ежедневные расходы.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75A5E0-7390-8158-D46C-C62F867AC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235" y="2892613"/>
            <a:ext cx="510506" cy="4363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839482-163E-AE43-871C-1025679F7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08" y="3326601"/>
            <a:ext cx="390676" cy="2305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3CC1B41-4BF1-249B-9FA4-43E3D6ED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422" y="3175654"/>
            <a:ext cx="333694" cy="4363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01E0D5-29A9-84CA-4142-5336BD493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606" y="3557154"/>
            <a:ext cx="374380" cy="23854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079C9BF8-10EE-3C04-2A5E-BDF1B199ACB3}"/>
              </a:ext>
            </a:extLst>
          </p:cNvPr>
          <p:cNvSpPr txBox="1">
            <a:spLocks/>
          </p:cNvSpPr>
          <p:nvPr/>
        </p:nvSpPr>
        <p:spPr>
          <a:xfrm>
            <a:off x="396000" y="4076905"/>
            <a:ext cx="4536000" cy="1583463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i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/>
                <a:cs typeface="Arial" panose="020B0604020202020204" pitchFamily="34" charset="0"/>
              </a:rPr>
              <a:t>[ГЧ: отредактируйте вышеприведенный раздел, выделенный желтым цветом, предпочтительно сохранив пункты, основанные на национальной практике. Органы власти могут указать, будет ли материальная поддержка предоставляться в натуральной форме, в виде финансовых пособий, ваучеров или комбинации всех трех элементов. Согласно Директиве о правах беженцев 2024 года, ГЧ должны предоставлять жилье, еду, одежду, средства личной гигиены и пособие на ежедневные расходы, которое должно включать в себя денежную сумму. Например, если страна предоставляет заявителям пособие на аренду комнаты/дома, ГЧ может добавить «деньги на аренду места для сна».]</a:t>
            </a:r>
            <a:r>
              <a:rPr lang="ru-RU" i="1" dirty="0">
                <a:effectLst/>
                <a:latin typeface="Calibri" panose="020F0502020204030204" pitchFamily="34" charset="0"/>
                <a:ea typeface="Calibri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141B63-A244-D0C5-4259-36B22394DD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3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118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C1B2E-E51A-BB72-D893-577CFF182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2CD56-191B-BCBE-88C1-6A9A1B262F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ПРАВО НА МЕДИЦИНСКУЮ ПОМОЩЬ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6A62DD-F9A1-687A-7F24-970F261CA6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20001"/>
            <a:ext cx="4536000" cy="859418"/>
          </a:xfrm>
        </p:spPr>
        <p:txBody>
          <a:bodyPr anchor="t" anchorCtr="0"/>
          <a:lstStyle/>
          <a:p>
            <a:pPr>
              <a:spcAft>
                <a:spcPts val="400"/>
              </a:spcAft>
            </a:pPr>
            <a:r>
              <a:rPr lang="ru-RU" b="1" dirty="0">
                <a:solidFill>
                  <a:srgbClr val="24234C"/>
                </a:solidFill>
              </a:rPr>
              <a:t>Власти позаботятся о том, чтобы ты получал(-а) необходимую медицинскую помощь.</a:t>
            </a:r>
          </a:p>
          <a:p>
            <a:pPr>
              <a:spcAft>
                <a:spcPts val="400"/>
              </a:spcAft>
            </a:pPr>
            <a:r>
              <a:rPr lang="ru-RU" dirty="0">
                <a:solidFill>
                  <a:srgbClr val="24234C"/>
                </a:solidFill>
              </a:rPr>
              <a:t>Сотрудники сообщат тебе и твоей семье, </a:t>
            </a:r>
            <a:r>
              <a:rPr lang="ru-RU" dirty="0">
                <a:solidFill>
                  <a:srgbClr val="24234C"/>
                </a:solidFill>
                <a:highlight>
                  <a:srgbClr val="FFFFB4"/>
                </a:highlight>
              </a:rPr>
              <a:t>можете</a:t>
            </a:r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</a:rPr>
              <a:t>/</a:t>
            </a:r>
            <a:r>
              <a:rPr lang="ru-RU" dirty="0">
                <a:solidFill>
                  <a:srgbClr val="24234C"/>
                </a:solidFill>
                <a:highlight>
                  <a:srgbClr val="FFFFB4"/>
                </a:highlight>
              </a:rPr>
              <a:t>должны</a:t>
            </a:r>
            <a:r>
              <a:rPr lang="ru-RU" dirty="0">
                <a:solidFill>
                  <a:srgbClr val="24234C"/>
                </a:solidFill>
                <a:highlight>
                  <a:srgbClr val="FFFF00"/>
                </a:highlight>
              </a:rPr>
              <a:t> [</a:t>
            </a:r>
            <a:r>
              <a:rPr lang="ru-RU" i="1" dirty="0">
                <a:solidFill>
                  <a:srgbClr val="24234C"/>
                </a:solidFill>
                <a:highlight>
                  <a:srgbClr val="FFFF00"/>
                </a:highlight>
              </a:rPr>
              <a:t>выберите</a:t>
            </a:r>
            <a:r>
              <a:rPr lang="ru-RU" dirty="0">
                <a:solidFill>
                  <a:srgbClr val="24234C"/>
                </a:solidFill>
                <a:highlight>
                  <a:srgbClr val="FFFF00"/>
                </a:highlight>
              </a:rPr>
              <a:t>] </a:t>
            </a:r>
            <a:r>
              <a:rPr lang="ru-RU" dirty="0">
                <a:solidFill>
                  <a:srgbClr val="24234C"/>
                </a:solidFill>
              </a:rPr>
              <a:t>ли вы пройти медицинский осмотр у медсестры или врача. </a:t>
            </a:r>
          </a:p>
        </p:txBody>
      </p:sp>
      <p:pic>
        <p:nvPicPr>
          <p:cNvPr id="5" name="Picture 4" descr="Девочка в сопровождении матери и врача в кабинете врача на прохождении медицинского осмотра.">
            <a:extLst>
              <a:ext uri="{FF2B5EF4-FFF2-40B4-BE49-F238E27FC236}">
                <a16:creationId xmlns:a16="http://schemas.microsoft.com/office/drawing/2014/main" id="{26E9CD9B-FF54-EA92-02C1-EE276CAF3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567" y="1744445"/>
            <a:ext cx="2164428" cy="13411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ABC844-1F1B-E7E1-453A-BE0B6E581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29" b="52081"/>
          <a:stretch>
            <a:fillRect/>
          </a:stretch>
        </p:blipFill>
        <p:spPr>
          <a:xfrm>
            <a:off x="465747" y="3189805"/>
            <a:ext cx="799691" cy="6819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8A566D5-6513-9971-A339-A14D4A2A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0" b="52081"/>
          <a:stretch>
            <a:fillRect/>
          </a:stretch>
        </p:blipFill>
        <p:spPr>
          <a:xfrm>
            <a:off x="1624280" y="3189805"/>
            <a:ext cx="799691" cy="6819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6DA056-288A-F668-A49F-08F09FF4E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813" y="3249375"/>
            <a:ext cx="407499" cy="5821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A2B34A-D839-6D4B-82A1-1BC52CF1B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154" y="3249375"/>
            <a:ext cx="455736" cy="5627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5D7742-7CCB-20F4-D57A-4EC3CAA6E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732" y="3249375"/>
            <a:ext cx="558461" cy="5821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32AF7D-D0DE-1CDB-010A-52A00B9B8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747" y="4046361"/>
            <a:ext cx="149980" cy="203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075A003-5226-EAEF-295F-87704F586936}"/>
              </a:ext>
            </a:extLst>
          </p:cNvPr>
          <p:cNvSpPr txBox="1">
            <a:spLocks/>
          </p:cNvSpPr>
          <p:nvPr/>
        </p:nvSpPr>
        <p:spPr>
          <a:xfrm>
            <a:off x="678145" y="4021936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СООБЩИ СОТРУДНИКАМ, ЕСЛИ: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0FA6941-BD29-C9D1-E114-2D84B10605E0}"/>
              </a:ext>
            </a:extLst>
          </p:cNvPr>
          <p:cNvSpPr txBox="1">
            <a:spLocks/>
          </p:cNvSpPr>
          <p:nvPr/>
        </p:nvSpPr>
        <p:spPr>
          <a:xfrm>
            <a:off x="426145" y="4328344"/>
            <a:ext cx="4716000" cy="1356927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220" indent="-10922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ты заболел(-а), у тебя травма или ты нуждаешься в срочной медицинской помощи, </a:t>
            </a:r>
          </a:p>
          <a:p>
            <a:pPr marL="109220" indent="-10922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у тебя есть инвалидность, </a:t>
            </a:r>
          </a:p>
          <a:p>
            <a:pPr marL="109220" indent="-10922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ты подвергся(-лась) насилию,</a:t>
            </a:r>
          </a:p>
          <a:p>
            <a:pPr marL="109220" indent="-10922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ты чувствовал(-а) или чувствуешь страх перед кем-то,</a:t>
            </a:r>
          </a:p>
          <a:p>
            <a:pPr marL="109220" indent="-10922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ты беременна или можешь быть беременна,</a:t>
            </a:r>
          </a:p>
          <a:p>
            <a:pPr marL="109220" indent="-10922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Calibri"/>
                <a:ea typeface="Calibri"/>
                <a:cs typeface="Calibri"/>
              </a:rPr>
              <a:t>ты или твоя семья нуждаетесь в поддержке по каким-либо другим причинам.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C18472-FB79-4F14-4A4E-8C2C08B9E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6145" y="5911404"/>
            <a:ext cx="4896000" cy="1183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1" name="Subtitle 1">
            <a:extLst>
              <a:ext uri="{FF2B5EF4-FFF2-40B4-BE49-F238E27FC236}">
                <a16:creationId xmlns:a16="http://schemas.microsoft.com/office/drawing/2014/main" id="{D776A5A7-53B4-E911-0A3F-D04CAC1614D2}"/>
              </a:ext>
            </a:extLst>
          </p:cNvPr>
          <p:cNvSpPr txBox="1">
            <a:spLocks/>
          </p:cNvSpPr>
          <p:nvPr/>
        </p:nvSpPr>
        <p:spPr>
          <a:xfrm>
            <a:off x="426145" y="5932062"/>
            <a:ext cx="4536000" cy="108119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dirty="0"/>
              <a:t>Если ты часто чувствуешь грусть, злость, страх, беспокойство или у тебя проблемы со сном, ты можешь поговорить с </a:t>
            </a:r>
            <a:r>
              <a:rPr lang="ru-RU" b="1" dirty="0"/>
              <a:t>психологом</a:t>
            </a:r>
            <a:r>
              <a:rPr lang="ru-RU" dirty="0"/>
              <a:t>. </a:t>
            </a:r>
          </a:p>
          <a:p>
            <a:pPr>
              <a:lnSpc>
                <a:spcPct val="100000"/>
              </a:lnSpc>
            </a:pPr>
            <a:r>
              <a:rPr lang="ru-RU" dirty="0"/>
              <a:t>Ты можешь довериться медсестре, врачу, психологу и сотрудникам. </a:t>
            </a:r>
            <a:r>
              <a:rPr lang="ru-RU" dirty="0">
                <a:highlight>
                  <a:srgbClr val="FFFFB4"/>
                </a:highlight>
              </a:rPr>
              <a:t>Ничто из того, что ты скажешь, не будет передано кому-либо, кроме твоих родителей, без твоего согласия. Единственное исключение — если твоя жизнь или жизнь другого человека находится в опасности.</a:t>
            </a:r>
            <a:r>
              <a:rPr lang="ru-RU" dirty="0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325D6-EB7B-3E2C-167D-3CD5A0A09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4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3477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0AA4F-11D7-37C2-C8D7-3EBDB1CF2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266602"/>
          </a:xfrm>
        </p:spPr>
        <p:txBody>
          <a:bodyPr/>
          <a:lstStyle/>
          <a:p>
            <a:r>
              <a:rPr lang="ru-RU" dirty="0"/>
              <a:t>ПРАВО НА ОБРАЗОВАНИЕ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1E111-3882-F512-1AD3-00D314622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720000"/>
            <a:ext cx="4838152" cy="628033"/>
          </a:xfrm>
        </p:spPr>
        <p:txBody>
          <a:bodyPr/>
          <a:lstStyle/>
          <a:p>
            <a:r>
              <a:rPr lang="ru-RU" dirty="0"/>
              <a:t>Будучи ребенком, ты имеешь право на образование и обучение. Сотрудники расскажут тебе об образовательных и развлекательных мероприятиях, которые помогут тебе учиться, развиваться и заводить новых друзей.</a:t>
            </a:r>
          </a:p>
        </p:txBody>
      </p:sp>
      <p:pic>
        <p:nvPicPr>
          <p:cNvPr id="5" name="Picture 4" descr="Девочка стоит перед классом и разговаривает с учителем, который указывает на классную доску.">
            <a:extLst>
              <a:ext uri="{FF2B5EF4-FFF2-40B4-BE49-F238E27FC236}">
                <a16:creationId xmlns:a16="http://schemas.microsoft.com/office/drawing/2014/main" id="{08FBDA25-7464-FDB3-B2A3-3B8C9DDFCA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6" b="4846"/>
          <a:stretch/>
        </p:blipFill>
        <p:spPr>
          <a:xfrm>
            <a:off x="422907" y="1468004"/>
            <a:ext cx="2240918" cy="1361369"/>
          </a:xfrm>
          <a:prstGeom prst="rect">
            <a:avLst/>
          </a:prstGeom>
        </p:spPr>
      </p:pic>
      <p:pic>
        <p:nvPicPr>
          <p:cNvPr id="6" name="Picture 5" descr="Ракетка, футбольный мяч, кинолента и книга, демонстрирующие различные спортивные и образовательные занятия, которые помогают ребенку учиться. ">
            <a:extLst>
              <a:ext uri="{FF2B5EF4-FFF2-40B4-BE49-F238E27FC236}">
                <a16:creationId xmlns:a16="http://schemas.microsoft.com/office/drawing/2014/main" id="{617E64D1-9E1C-90EE-B638-EA87F3C23E0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9575" y="1555423"/>
            <a:ext cx="2252076" cy="10539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6698F5-B950-873B-A8A0-AEC2B337A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323" y="3059395"/>
            <a:ext cx="149980" cy="2032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24C6CE6-5879-9B9C-B759-EE1F422C3072}"/>
              </a:ext>
            </a:extLst>
          </p:cNvPr>
          <p:cNvSpPr txBox="1">
            <a:spLocks/>
          </p:cNvSpPr>
          <p:nvPr/>
        </p:nvSpPr>
        <p:spPr>
          <a:xfrm>
            <a:off x="633721" y="3034970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ПРАВО НА РАБОТУ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B9AA25C5-1DBC-56F5-723D-EA18833FF0FD}"/>
              </a:ext>
            </a:extLst>
          </p:cNvPr>
          <p:cNvSpPr txBox="1">
            <a:spLocks/>
          </p:cNvSpPr>
          <p:nvPr/>
        </p:nvSpPr>
        <p:spPr>
          <a:xfrm>
            <a:off x="2938829" y="3428458"/>
            <a:ext cx="1978892" cy="104291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В зависимости от твоего возраста и ситуации, тебе может быть разрешено работать — если ты этого хочешь. Сотрудники дадут тебе больше информации. </a:t>
            </a:r>
          </a:p>
        </p:txBody>
      </p:sp>
      <p:pic>
        <p:nvPicPr>
          <p:cNvPr id="9" name="Picture 8" descr="Девушка, использующая швейную машину.">
            <a:extLst>
              <a:ext uri="{FF2B5EF4-FFF2-40B4-BE49-F238E27FC236}">
                <a16:creationId xmlns:a16="http://schemas.microsoft.com/office/drawing/2014/main" id="{DD9F0E9D-1CD0-4DBC-4CFB-2D808AAD99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721" y="3428458"/>
            <a:ext cx="1042918" cy="1042918"/>
          </a:xfrm>
          <a:prstGeom prst="rect">
            <a:avLst/>
          </a:prstGeom>
        </p:spPr>
      </p:pic>
      <p:pic>
        <p:nvPicPr>
          <p:cNvPr id="10" name="Picture 9" descr="Парень, работающий официантом в кафе.">
            <a:extLst>
              <a:ext uri="{FF2B5EF4-FFF2-40B4-BE49-F238E27FC236}">
                <a16:creationId xmlns:a16="http://schemas.microsoft.com/office/drawing/2014/main" id="{272067D5-81B8-A052-091D-958E0837EF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4662" y="3428459"/>
            <a:ext cx="1042917" cy="10429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0D431C4-AD44-0871-441E-7391ECBD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323" y="4872158"/>
            <a:ext cx="149980" cy="2032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2569507-19A9-4CB7-3FF4-D02A441D7560}"/>
              </a:ext>
            </a:extLst>
          </p:cNvPr>
          <p:cNvSpPr txBox="1">
            <a:spLocks/>
          </p:cNvSpPr>
          <p:nvPr/>
        </p:nvSpPr>
        <p:spPr>
          <a:xfrm>
            <a:off x="633721" y="4847733"/>
            <a:ext cx="4284000" cy="2666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ГДЕ БУДЕТЕ ЖИТЬ ТЫ И ТВОЯ СЕМЬЯ?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520B0C6-A9D5-E4EE-2236-5D7E1A391108}"/>
              </a:ext>
            </a:extLst>
          </p:cNvPr>
          <p:cNvSpPr txBox="1">
            <a:spLocks/>
          </p:cNvSpPr>
          <p:nvPr/>
        </p:nvSpPr>
        <p:spPr>
          <a:xfrm>
            <a:off x="2428475" y="5157522"/>
            <a:ext cx="2489246" cy="1785719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/>
              <a:t>Место, где вы будете жить, пока власти рассматривают ваше ходатайство о предоставлении убежища, зависит от вашей ситуации. </a:t>
            </a:r>
          </a:p>
          <a:p>
            <a:pPr>
              <a:spcAft>
                <a:spcPts val="400"/>
              </a:spcAft>
            </a:pPr>
            <a:r>
              <a:rPr lang="ru-RU" dirty="0"/>
              <a:t>Сотрудники сообщат вам, где вы должны жить.</a:t>
            </a:r>
            <a:r>
              <a:rPr lang="ru-RU" b="1" dirty="0"/>
              <a:t> Вы </a:t>
            </a:r>
            <a:r>
              <a:rPr lang="ru-RU" b="1" dirty="0">
                <a:highlight>
                  <a:srgbClr val="FFFFB4"/>
                </a:highlight>
              </a:rPr>
              <a:t>будете</a:t>
            </a:r>
            <a:r>
              <a:rPr lang="ru-RU" b="1" dirty="0">
                <a:solidFill>
                  <a:srgbClr val="FF0000"/>
                </a:solidFill>
                <a:highlight>
                  <a:srgbClr val="FFFF00"/>
                </a:highlight>
              </a:rPr>
              <a:t>/</a:t>
            </a:r>
            <a:r>
              <a:rPr lang="ru-RU" b="1" dirty="0">
                <a:highlight>
                  <a:srgbClr val="FFFFB4"/>
                </a:highlight>
              </a:rPr>
              <a:t>можете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выберите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b="1" dirty="0"/>
              <a:t> получать поддержку и услуги только в месте, определенном властями. </a:t>
            </a:r>
          </a:p>
          <a:p>
            <a:pPr>
              <a:spcAft>
                <a:spcPts val="400"/>
              </a:spcAft>
            </a:pPr>
            <a:endParaRPr lang="en-GB" dirty="0"/>
          </a:p>
          <a:p>
            <a:pPr>
              <a:spcAft>
                <a:spcPts val="400"/>
              </a:spcAft>
            </a:pPr>
            <a:endParaRPr lang="x-none" dirty="0"/>
          </a:p>
        </p:txBody>
      </p:sp>
      <p:pic>
        <p:nvPicPr>
          <p:cNvPr id="14" name="Picture 13" descr="Сотрудник перед зданиями и деревьями показывает девочке и ее матери, где они будут жить.">
            <a:extLst>
              <a:ext uri="{FF2B5EF4-FFF2-40B4-BE49-F238E27FC236}">
                <a16:creationId xmlns:a16="http://schemas.microsoft.com/office/drawing/2014/main" id="{F2BF2BEC-85A2-D08C-9590-45B9D17E53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4" t="-2598" r="6643" b="8915"/>
          <a:stretch>
            <a:fillRect/>
          </a:stretch>
        </p:blipFill>
        <p:spPr>
          <a:xfrm>
            <a:off x="421323" y="5246968"/>
            <a:ext cx="1853120" cy="162055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C13FE-5D89-C14B-03BE-7DD7909C4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5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51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2C260B1-A5A6-3D06-6E13-45BA60A87E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302676"/>
            <a:ext cx="4594225" cy="302675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ТВОИ ПРАВА И ПРАВА ТВОЕЙ СЕМЬИ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52BC3995-2827-4A95-356F-4E1915C45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360000"/>
            <a:ext cx="3778881" cy="1166155"/>
          </a:xfrm>
        </p:spPr>
        <p:txBody>
          <a:bodyPr lIns="36000" tIns="36000" rIns="36000" bIns="36000" anchor="t" anchorCtr="0"/>
          <a:lstStyle/>
          <a:p>
            <a:pPr>
              <a:lnSpc>
                <a:spcPct val="100000"/>
              </a:lnSpc>
            </a:pPr>
            <a:r>
              <a:rPr lang="ru-RU" b="1" dirty="0">
                <a:latin typeface="Calibri"/>
                <a:ea typeface="Calibri"/>
                <a:cs typeface="Calibri"/>
              </a:rPr>
              <a:t>В очень редких случаях семьи могут быть помещены в центр, куда они не могут приходить (и откуда уходить), когда захотят. Если вы находитесь в такой ситуации, юрисконсульт и сотрудники помогут вам.</a:t>
            </a:r>
          </a:p>
          <a:p>
            <a:pPr>
              <a:lnSpc>
                <a:spcPct val="100000"/>
              </a:lnSpc>
            </a:pPr>
            <a:r>
              <a:rPr lang="ru-RU" dirty="0">
                <a:latin typeface="Calibri"/>
                <a:ea typeface="Calibri"/>
                <a:cs typeface="Calibri"/>
              </a:rPr>
              <a:t>Юрисконсульт — это человек, который знает правила, действующие в данной стране, и может изучить вашу ситуацию и помочь вам.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C5A0D5-8649-E35E-B632-D74FEFA1D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989" y="272211"/>
            <a:ext cx="1077932" cy="1472589"/>
          </a:xfrm>
          <a:prstGeom prst="rect">
            <a:avLst/>
          </a:prstGeom>
        </p:spPr>
      </p:pic>
      <p:sp>
        <p:nvSpPr>
          <p:cNvPr id="4" name="Subtitle 1">
            <a:extLst>
              <a:ext uri="{FF2B5EF4-FFF2-40B4-BE49-F238E27FC236}">
                <a16:creationId xmlns:a16="http://schemas.microsoft.com/office/drawing/2014/main" id="{3C3243C7-34D7-3BCE-7A4F-DFA76A637610}"/>
              </a:ext>
            </a:extLst>
          </p:cNvPr>
          <p:cNvSpPr txBox="1">
            <a:spLocks/>
          </p:cNvSpPr>
          <p:nvPr/>
        </p:nvSpPr>
        <p:spPr>
          <a:xfrm>
            <a:off x="396000" y="1615916"/>
            <a:ext cx="4536000" cy="32580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b="1" dirty="0"/>
              <a:t>Независимо от того, где вы живете, ты имеешь право: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F6B05A2A-C491-3BE3-C918-6D56CA1E83D8}"/>
              </a:ext>
            </a:extLst>
          </p:cNvPr>
          <p:cNvSpPr txBox="1">
            <a:spLocks/>
          </p:cNvSpPr>
          <p:nvPr/>
        </p:nvSpPr>
        <p:spPr>
          <a:xfrm>
            <a:off x="2529789" y="2350148"/>
            <a:ext cx="2533827" cy="361437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оставаться с семьей,</a:t>
            </a:r>
          </a:p>
        </p:txBody>
      </p:sp>
      <p:pic>
        <p:nvPicPr>
          <p:cNvPr id="14" name="Picture 13" descr="Мальчик и его отец в комнате с кроватями и фотографиями, на которых они запечатлены вместе в одном жилом помещении.">
            <a:extLst>
              <a:ext uri="{FF2B5EF4-FFF2-40B4-BE49-F238E27FC236}">
                <a16:creationId xmlns:a16="http://schemas.microsoft.com/office/drawing/2014/main" id="{478AE8E8-CBEC-7A91-5DFB-11B442F769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79" r="6079"/>
          <a:stretch/>
        </p:blipFill>
        <p:spPr>
          <a:xfrm>
            <a:off x="393164" y="1931651"/>
            <a:ext cx="1983865" cy="1109296"/>
          </a:xfrm>
          <a:prstGeom prst="rect">
            <a:avLst/>
          </a:prstGeom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90D63F2E-B683-9551-E310-A3ED8D364E3C}"/>
              </a:ext>
            </a:extLst>
          </p:cNvPr>
          <p:cNvSpPr txBox="1">
            <a:spLocks/>
          </p:cNvSpPr>
          <p:nvPr/>
        </p:nvSpPr>
        <p:spPr>
          <a:xfrm>
            <a:off x="2488474" y="3435336"/>
            <a:ext cx="2533827" cy="108591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получить помощь,</a:t>
            </a:r>
            <a:r>
              <a:rPr lang="ru-RU" b="1" dirty="0"/>
              <a:t> чтобы связаться</a:t>
            </a:r>
            <a:r>
              <a:rPr lang="ru-RU" dirty="0"/>
              <a:t> с членами твоей семьи, и </a:t>
            </a:r>
            <a:r>
              <a:rPr lang="ru-RU" b="1" dirty="0"/>
              <a:t>в поиске их, если ты не знаешь, где они находятся.</a:t>
            </a:r>
          </a:p>
        </p:txBody>
      </p:sp>
      <p:pic>
        <p:nvPicPr>
          <p:cNvPr id="15" name="Picture 14" descr="Девочка и ее мать разговаривают с сотрудниками, прося помощи в поиске члена семьи.">
            <a:extLst>
              <a:ext uri="{FF2B5EF4-FFF2-40B4-BE49-F238E27FC236}">
                <a16:creationId xmlns:a16="http://schemas.microsoft.com/office/drawing/2014/main" id="{7E74F0A3-5C57-7446-E599-4F371A059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73" y="3212295"/>
            <a:ext cx="1978718" cy="136173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C8907C1-F4F0-2462-DBF1-CAE50A459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2311" y="4646473"/>
            <a:ext cx="4846257" cy="24690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Subtitle 1">
            <a:extLst>
              <a:ext uri="{FF2B5EF4-FFF2-40B4-BE49-F238E27FC236}">
                <a16:creationId xmlns:a16="http://schemas.microsoft.com/office/drawing/2014/main" id="{A577F8C4-82F9-B220-D7FB-2304687BAC65}"/>
              </a:ext>
            </a:extLst>
          </p:cNvPr>
          <p:cNvSpPr txBox="1">
            <a:spLocks/>
          </p:cNvSpPr>
          <p:nvPr/>
        </p:nvSpPr>
        <p:spPr>
          <a:xfrm>
            <a:off x="396000" y="4697765"/>
            <a:ext cx="4536000" cy="338823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1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Ты имеешь право на безопасность. Никому не разрешается: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01D64189-C802-FA31-1E02-A1339C0DFA7E}"/>
              </a:ext>
            </a:extLst>
          </p:cNvPr>
          <p:cNvSpPr txBox="1">
            <a:spLocks/>
          </p:cNvSpPr>
          <p:nvPr/>
        </p:nvSpPr>
        <p:spPr>
          <a:xfrm>
            <a:off x="966951" y="5903168"/>
            <a:ext cx="1087302" cy="35878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угрожать тебе,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B482ECB-0392-D5CD-D5DB-3FCEC324B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63"/>
          <a:stretch>
            <a:fillRect/>
          </a:stretch>
        </p:blipFill>
        <p:spPr>
          <a:xfrm>
            <a:off x="1179894" y="5146038"/>
            <a:ext cx="853682" cy="751715"/>
          </a:xfrm>
          <a:prstGeom prst="rect">
            <a:avLst/>
          </a:prstGeom>
        </p:spPr>
      </p:pic>
      <p:sp>
        <p:nvSpPr>
          <p:cNvPr id="24" name="Subtitle 2">
            <a:extLst>
              <a:ext uri="{FF2B5EF4-FFF2-40B4-BE49-F238E27FC236}">
                <a16:creationId xmlns:a16="http://schemas.microsoft.com/office/drawing/2014/main" id="{3FAC3041-97CD-167D-EBF4-79BF59BDF2FF}"/>
              </a:ext>
            </a:extLst>
          </p:cNvPr>
          <p:cNvSpPr txBox="1">
            <a:spLocks/>
          </p:cNvSpPr>
          <p:nvPr/>
        </p:nvSpPr>
        <p:spPr>
          <a:xfrm>
            <a:off x="2097336" y="5903168"/>
            <a:ext cx="1127782" cy="35878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оскорблять тебя,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071A23D-CDE5-28BF-A844-AF02CDD03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1" r="29775"/>
          <a:stretch>
            <a:fillRect/>
          </a:stretch>
        </p:blipFill>
        <p:spPr>
          <a:xfrm>
            <a:off x="2237698" y="5146037"/>
            <a:ext cx="951462" cy="751715"/>
          </a:xfrm>
          <a:prstGeom prst="rect">
            <a:avLst/>
          </a:prstGeom>
        </p:spPr>
      </p:pic>
      <p:sp>
        <p:nvSpPr>
          <p:cNvPr id="26" name="Subtitle 2">
            <a:extLst>
              <a:ext uri="{FF2B5EF4-FFF2-40B4-BE49-F238E27FC236}">
                <a16:creationId xmlns:a16="http://schemas.microsoft.com/office/drawing/2014/main" id="{34D55091-48FA-2240-5B30-F72483CA6C51}"/>
              </a:ext>
            </a:extLst>
          </p:cNvPr>
          <p:cNvSpPr txBox="1">
            <a:spLocks/>
          </p:cNvSpPr>
          <p:nvPr/>
        </p:nvSpPr>
        <p:spPr>
          <a:xfrm>
            <a:off x="3309201" y="5903168"/>
            <a:ext cx="1388924" cy="35878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причинять тебе вред.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930E5F5-344D-CFFA-A2BD-C4FEEB261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58"/>
          <a:stretch>
            <a:fillRect/>
          </a:stretch>
        </p:blipFill>
        <p:spPr>
          <a:xfrm>
            <a:off x="3561447" y="5146036"/>
            <a:ext cx="662130" cy="751715"/>
          </a:xfrm>
          <a:prstGeom prst="rect">
            <a:avLst/>
          </a:prstGeom>
        </p:spPr>
      </p:pic>
      <p:sp>
        <p:nvSpPr>
          <p:cNvPr id="27" name="Subtitle 1">
            <a:extLst>
              <a:ext uri="{FF2B5EF4-FFF2-40B4-BE49-F238E27FC236}">
                <a16:creationId xmlns:a16="http://schemas.microsoft.com/office/drawing/2014/main" id="{E9B3D4EC-B376-D41F-C1C6-54072C6955AF}"/>
              </a:ext>
            </a:extLst>
          </p:cNvPr>
          <p:cNvSpPr txBox="1">
            <a:spLocks/>
          </p:cNvSpPr>
          <p:nvPr/>
        </p:nvSpPr>
        <p:spPr>
          <a:xfrm>
            <a:off x="452535" y="6261956"/>
            <a:ext cx="4536000" cy="62959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Независимо от того, кто этот человек — незнакомец или кто-то, кого ты знаешь. </a:t>
            </a:r>
          </a:p>
          <a:p>
            <a:pPr>
              <a:spcAft>
                <a:spcPts val="200"/>
              </a:spcAft>
            </a:pPr>
            <a:r>
              <a:rPr lang="ru-RU" dirty="0"/>
              <a:t>Если у тебя есть какие-либо проблемы с родителями или сотрудниками, ты можешь об этом сообщить.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C758A7-6CF1-9A26-08C6-A66D5E525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6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1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D1A7A-F9A3-407B-512C-B9E756FC8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460502"/>
          </a:xfrm>
        </p:spPr>
        <p:txBody>
          <a:bodyPr/>
          <a:lstStyle/>
          <a:p>
            <a:r>
              <a:rPr lang="ru-RU" dirty="0"/>
              <a:t>КАКИЕ ОБЯЗАННОСТИ ПРИ ПРИЕМЕ ЕСТЬ У ТЕБЯ И ТВОЕЙ СЕМЬИ?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726912-48EB-015D-C496-F63EA0BE1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000" y="900000"/>
            <a:ext cx="4536000" cy="665922"/>
          </a:xfrm>
        </p:spPr>
        <p:txBody>
          <a:bodyPr lIns="36000" tIns="36000" rIns="36000" bIns="36000" anchor="t" anchorCtr="0"/>
          <a:lstStyle/>
          <a:p>
            <a:r>
              <a:rPr lang="ru-RU" dirty="0">
                <a:latin typeface="Calibri"/>
                <a:ea typeface="Calibri"/>
                <a:cs typeface="Calibri"/>
              </a:rPr>
              <a:t>Важно говорить правду и сотрудничать с властями, даже если иногда бывает страшно и трудно рассказать свою историю.</a:t>
            </a:r>
          </a:p>
          <a:p>
            <a:r>
              <a:rPr lang="ru-RU" dirty="0">
                <a:latin typeface="Calibri"/>
                <a:ea typeface="Calibri"/>
                <a:cs typeface="Calibri"/>
              </a:rPr>
              <a:t>Сотрудники могут помочь тебе, если они знают о твоей ситуации.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3BC905-4DFD-3059-DBD7-CF51BB50C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1633455"/>
            <a:ext cx="4896000" cy="17975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79A3810-4B9C-41DF-796F-07954E203FD9}"/>
              </a:ext>
            </a:extLst>
          </p:cNvPr>
          <p:cNvSpPr txBox="1">
            <a:spLocks/>
          </p:cNvSpPr>
          <p:nvPr/>
        </p:nvSpPr>
        <p:spPr>
          <a:xfrm>
            <a:off x="396000" y="1736199"/>
            <a:ext cx="4536000" cy="1467144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dirty="0">
                <a:latin typeface="Calibri"/>
                <a:ea typeface="Calibri"/>
                <a:cs typeface="Calibri"/>
              </a:rPr>
              <a:t>Ниже приведены некоторые обязанности, которые ты и твоя семья должны выполнять.</a:t>
            </a:r>
          </a:p>
          <a:p>
            <a:pPr marL="251460" indent="-251460">
              <a:lnSpc>
                <a:spcPct val="100000"/>
              </a:lnSpc>
              <a:spcBef>
                <a:spcPts val="1000"/>
              </a:spcBef>
              <a:buSzPct val="170000"/>
              <a:buBlip>
                <a:blip r:embed="rId2"/>
              </a:buBlip>
            </a:pPr>
            <a:r>
              <a:rPr lang="ru-RU" dirty="0">
                <a:latin typeface="Calibri"/>
                <a:ea typeface="Calibri"/>
                <a:cs typeface="Calibri"/>
              </a:rPr>
              <a:t>Выполняйте правила места, где вы живете.</a:t>
            </a:r>
          </a:p>
          <a:p>
            <a:pPr marL="251460" indent="-25146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ct val="170000"/>
              <a:buBlip>
                <a:blip r:embed="rId3"/>
              </a:buBlip>
            </a:pPr>
            <a:r>
              <a:rPr lang="ru-RU" dirty="0">
                <a:latin typeface="Calibri"/>
                <a:ea typeface="Calibri"/>
                <a:cs typeface="Calibri"/>
              </a:rPr>
              <a:t>Не убегайте из места, где власти определили вам оставаться. </a:t>
            </a:r>
            <a:endParaRPr lang="ru-RU" dirty="0">
              <a:highlight>
                <a:srgbClr val="C0C0C0"/>
              </a:highlight>
              <a:latin typeface="Calibri"/>
              <a:ea typeface="Calibri"/>
              <a:cs typeface="Calibri"/>
            </a:endParaRPr>
          </a:p>
          <a:p>
            <a:pPr marL="251460" indent="-251460">
              <a:lnSpc>
                <a:spcPct val="100000"/>
              </a:lnSpc>
              <a:spcAft>
                <a:spcPts val="1000"/>
              </a:spcAft>
              <a:buSzPct val="170000"/>
              <a:buBlip>
                <a:blip r:embed="rId2"/>
              </a:buBlip>
            </a:pPr>
            <a:r>
              <a:rPr lang="ru-RU" dirty="0">
                <a:latin typeface="Calibri"/>
                <a:ea typeface="Calibri"/>
                <a:cs typeface="Calibri"/>
              </a:rPr>
              <a:t>Соблюдайте законы данной страны, которые вам объяснят сотрудники.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E0BACE-26E7-769D-F245-90B9B03E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02" y="3804262"/>
            <a:ext cx="149980" cy="2032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5F12A28-0236-EAF9-7AD4-303556877C4B}"/>
              </a:ext>
            </a:extLst>
          </p:cNvPr>
          <p:cNvSpPr txBox="1">
            <a:spLocks/>
          </p:cNvSpPr>
          <p:nvPr/>
        </p:nvSpPr>
        <p:spPr>
          <a:xfrm>
            <a:off x="648000" y="3779837"/>
            <a:ext cx="4284000" cy="4605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ЧТО ПРОИЗОЙДЕТ, ЕСЛИ ТЫ ИЛИ ТВОЯ СЕМЬЯ НЕ ВЫПОЛНЯЕТЕ СВОИ ОБЯЗАННОСТИ?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69FFC28-3C97-9F42-0175-7D21B6A95FB8}"/>
              </a:ext>
            </a:extLst>
          </p:cNvPr>
          <p:cNvSpPr txBox="1">
            <a:spLocks/>
          </p:cNvSpPr>
          <p:nvPr/>
        </p:nvSpPr>
        <p:spPr>
          <a:xfrm>
            <a:off x="396000" y="4356332"/>
            <a:ext cx="4536000" cy="665923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В этом случае вы можете открыто обратиться к сотрудникам и объяснить свою ситуацию. Власти оценят ситуацию и проинформируют твоих родителей, если решат принять какие-то меры.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0642B45-4438-B169-1621-17C612F41941}"/>
              </a:ext>
            </a:extLst>
          </p:cNvPr>
          <p:cNvSpPr txBox="1">
            <a:spLocks/>
          </p:cNvSpPr>
          <p:nvPr/>
        </p:nvSpPr>
        <p:spPr>
          <a:xfrm>
            <a:off x="1311966" y="5115382"/>
            <a:ext cx="3620034" cy="68132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Например, если член твоей семьи не сотрудничает с властями, </a:t>
            </a:r>
            <a:r>
              <a:rPr lang="ru-RU" b="1" dirty="0"/>
              <a:t>то он/она может получать меньшую поддержку</a:t>
            </a:r>
            <a:r>
              <a:rPr lang="ru-RU" dirty="0"/>
              <a:t>. </a:t>
            </a:r>
          </a:p>
        </p:txBody>
      </p:sp>
      <p:pic>
        <p:nvPicPr>
          <p:cNvPr id="13" name="Picture 12" descr="Календарь и рука, получающая деньги, в красном круге, перечеркнутом крестом, показывающем, что человек не получает финансовую поддержку.">
            <a:extLst>
              <a:ext uri="{FF2B5EF4-FFF2-40B4-BE49-F238E27FC236}">
                <a16:creationId xmlns:a16="http://schemas.microsoft.com/office/drawing/2014/main" id="{0D87D7E7-012D-5CBC-EB55-DCDBFE75E6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44" y="5115382"/>
            <a:ext cx="681320" cy="68132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2B393EF3-CBDD-E07A-CBC4-9EAEB89BB819}"/>
              </a:ext>
            </a:extLst>
          </p:cNvPr>
          <p:cNvSpPr txBox="1">
            <a:spLocks/>
          </p:cNvSpPr>
          <p:nvPr/>
        </p:nvSpPr>
        <p:spPr>
          <a:xfrm>
            <a:off x="1311966" y="5864439"/>
            <a:ext cx="3620034" cy="616586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Если член твоей семьи ведет себя агрессивно, </a:t>
            </a:r>
            <a:r>
              <a:rPr lang="ru-RU" b="1" dirty="0"/>
              <a:t>то он/она может потерять поддержку, которую получает.</a:t>
            </a:r>
            <a:r>
              <a:rPr lang="ru-RU" dirty="0"/>
              <a:t> Может быть вызвана полиция. </a:t>
            </a:r>
          </a:p>
          <a:p>
            <a:pPr>
              <a:spcAft>
                <a:spcPts val="200"/>
              </a:spcAft>
            </a:pP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07F9E2-F0F4-C5D8-165B-792740FB4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44" y="5864439"/>
            <a:ext cx="681320" cy="68132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E89812CD-B972-1FCB-3778-FDB064304D6B}"/>
              </a:ext>
            </a:extLst>
          </p:cNvPr>
          <p:cNvSpPr txBox="1">
            <a:spLocks/>
          </p:cNvSpPr>
          <p:nvPr/>
        </p:nvSpPr>
        <p:spPr>
          <a:xfrm>
            <a:off x="396000" y="6615458"/>
            <a:ext cx="4536000" cy="456457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dirty="0"/>
              <a:t>Тип поддержки, которую он или она будет по-прежнему получать, будет зависеть от личной ситуации и потребностей этого человека.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83B9D-03E0-A7BF-F0F3-532A68A31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7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757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D74C9-17BF-7EE1-166C-3BDB37E755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6713" y="-1460500"/>
            <a:ext cx="4594225" cy="1460500"/>
          </a:xfrm>
          <a:prstGeom prst="rect">
            <a:avLst/>
          </a:prstGeom>
        </p:spPr>
        <p:txBody>
          <a:bodyPr anchor="b"/>
          <a:lstStyle/>
          <a:p>
            <a:r>
              <a:rPr lang="ru-RU" b="0" dirty="0"/>
              <a:t>ПРАВИЛА ПОДАЧИ ХОДАТАЙСТВА О ПРЕДОСТАВЛЕНИИ УБЕЖИЩА И ПУТЕШЕСТВИЙ В СТРАНЫ ЕС+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9166C8-CD48-3ECF-70B2-F9F539621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247524"/>
            <a:ext cx="4896000" cy="20004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n>
                <a:noFill/>
              </a:ln>
            </a:endParaRPr>
          </a:p>
        </p:txBody>
      </p:sp>
      <p:sp>
        <p:nvSpPr>
          <p:cNvPr id="13" name="Subtitle 1">
            <a:extLst>
              <a:ext uri="{FF2B5EF4-FFF2-40B4-BE49-F238E27FC236}">
                <a16:creationId xmlns:a16="http://schemas.microsoft.com/office/drawing/2014/main" id="{EAD0C6F6-AAB9-D045-056A-A14816EF2C39}"/>
              </a:ext>
            </a:extLst>
          </p:cNvPr>
          <p:cNvSpPr txBox="1">
            <a:spLocks/>
          </p:cNvSpPr>
          <p:nvPr/>
        </p:nvSpPr>
        <p:spPr>
          <a:xfrm>
            <a:off x="396000" y="412901"/>
            <a:ext cx="4536000" cy="49278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Ты и твоя семья сейчас находитесь в [</a:t>
            </a:r>
            <a:r>
              <a:rPr lang="ru-RU" b="1" dirty="0">
                <a:solidFill>
                  <a:srgbClr val="FF0000"/>
                </a:solidFill>
              </a:rPr>
              <a:t>…</a:t>
            </a:r>
            <a:r>
              <a:rPr lang="ru-RU" b="1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,</a:t>
            </a:r>
            <a:r>
              <a:rPr lang="ru-RU" b="1" dirty="0"/>
              <a:t> которая является страной ЕС+. Странами ЕС+ являются:</a:t>
            </a:r>
          </a:p>
          <a:p>
            <a:endParaRPr lang="en-US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3FF1D9-A594-F825-407E-0299CEC76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876" y="943020"/>
            <a:ext cx="212319" cy="28503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72DF3959-538F-DA98-BBCE-569AB09BA08D}"/>
              </a:ext>
            </a:extLst>
          </p:cNvPr>
          <p:cNvSpPr txBox="1">
            <a:spLocks/>
          </p:cNvSpPr>
          <p:nvPr/>
        </p:nvSpPr>
        <p:spPr>
          <a:xfrm>
            <a:off x="792001" y="870863"/>
            <a:ext cx="4139998" cy="877228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/>
              <a:t>27 </a:t>
            </a:r>
            <a:r>
              <a:rPr lang="ru-RU" sz="1050"/>
              <a:t>государств -членов </a:t>
            </a:r>
            <a:r>
              <a:rPr lang="ru-RU" sz="1050" dirty="0"/>
              <a:t>Европейского союза (ЕС): Австрия, Бельгия, Болгария, Венгрия, Германия, Греция, Дания, Ирландия, Испания, Италия, Кипр, Латвия, Литва, Люксембург, Мальта, Нидерланды, Польша, Португалия, Румыния, Словакия, Словения, Финляндия, Франция, Хорватия, Чехия, Швеция, Эстония; и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0D3413-FCA0-DE21-96A7-E31277BCB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3876" y="1796103"/>
            <a:ext cx="212319" cy="285030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EFA0B13C-098C-2E69-1B30-F93802F9B402}"/>
              </a:ext>
            </a:extLst>
          </p:cNvPr>
          <p:cNvSpPr txBox="1">
            <a:spLocks/>
          </p:cNvSpPr>
          <p:nvPr/>
        </p:nvSpPr>
        <p:spPr>
          <a:xfrm>
            <a:off x="791651" y="1800213"/>
            <a:ext cx="4139998" cy="356699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00"/>
              </a:spcAft>
            </a:pPr>
            <a:r>
              <a:rPr lang="ru-RU" sz="1050" dirty="0"/>
              <a:t>еще 4 страны: Исландия, Лихтенштейн, Норвегия и Швейцария.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937D6F-2106-0767-2CA1-DD7F7230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602" y="2467878"/>
            <a:ext cx="149980" cy="203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8FED3A1-6D93-65F9-64E2-4A1EAA00A6CF}"/>
              </a:ext>
            </a:extLst>
          </p:cNvPr>
          <p:cNvSpPr txBox="1">
            <a:spLocks/>
          </p:cNvSpPr>
          <p:nvPr/>
        </p:nvSpPr>
        <p:spPr>
          <a:xfrm>
            <a:off x="648000" y="2443453"/>
            <a:ext cx="4464000" cy="460502"/>
          </a:xfrm>
          <a:prstGeom prst="rect">
            <a:avLst/>
          </a:prstGeom>
        </p:spPr>
        <p:txBody>
          <a:bodyPr wrap="square" lIns="36000" tIns="36000" rIns="36000" bIns="36000" numCol="1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b="1" kern="1200">
                <a:solidFill>
                  <a:schemeClr val="tx2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ПРАВИЛА ПОДАЧИ ХОДАТАЙСТВА О ПРЕДОСТАВЛЕНИИ УБЕЖИЩА И ПУТЕШЕСТВИЙ В СТРАНЫ ЕС+</a:t>
            </a:r>
          </a:p>
        </p:txBody>
      </p:sp>
      <p:pic>
        <p:nvPicPr>
          <p:cNvPr id="6" name="Picture 5" descr="Сотрудник указывает на списки хороших и плохих поступков и объясняет обязанности.">
            <a:extLst>
              <a:ext uri="{FF2B5EF4-FFF2-40B4-BE49-F238E27FC236}">
                <a16:creationId xmlns:a16="http://schemas.microsoft.com/office/drawing/2014/main" id="{350E44F6-C88C-BDE5-B11C-D0EF5594D7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69668" y="2935221"/>
            <a:ext cx="1361981" cy="1361981"/>
          </a:xfrm>
          <a:prstGeom prst="rect">
            <a:avLst/>
          </a:prstGeom>
        </p:spPr>
      </p:pic>
      <p:sp>
        <p:nvSpPr>
          <p:cNvPr id="7" name="Subtitle 1">
            <a:extLst>
              <a:ext uri="{FF2B5EF4-FFF2-40B4-BE49-F238E27FC236}">
                <a16:creationId xmlns:a16="http://schemas.microsoft.com/office/drawing/2014/main" id="{7005623D-805A-65B1-9B46-49F6D20295A7}"/>
              </a:ext>
            </a:extLst>
          </p:cNvPr>
          <p:cNvSpPr txBox="1">
            <a:spLocks/>
          </p:cNvSpPr>
          <p:nvPr/>
        </p:nvSpPr>
        <p:spPr>
          <a:xfrm>
            <a:off x="395649" y="2998911"/>
            <a:ext cx="2967389" cy="1472091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Aft>
                <a:spcPts val="400"/>
              </a:spcAft>
              <a:buSzPct val="170000"/>
              <a:buBlip>
                <a:blip r:embed="rId6"/>
              </a:buBlip>
            </a:pPr>
            <a:r>
              <a:rPr lang="ru-RU" dirty="0"/>
              <a:t>Ты и твоя семья должны оставаться в [</a:t>
            </a:r>
            <a:r>
              <a:rPr lang="ru-RU" dirty="0">
                <a:solidFill>
                  <a:srgbClr val="FF0000"/>
                </a:solidFill>
              </a:rPr>
              <a:t>…</a:t>
            </a:r>
            <a:r>
              <a:rPr lang="ru-RU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и не бежать в какую-либо иную страну ЕС+. </a:t>
            </a:r>
          </a:p>
          <a:p>
            <a:pPr marL="252000" indent="-252000">
              <a:spcAft>
                <a:spcPts val="400"/>
              </a:spcAft>
              <a:buSzPct val="170000"/>
              <a:buBlip>
                <a:blip r:embed="rId7"/>
              </a:buBlip>
            </a:pPr>
            <a:r>
              <a:rPr lang="ru-RU" dirty="0"/>
              <a:t>Если вы сбежите, это будет иметь негативные последствия, о которых будет рассказано позже. Например, вы получите меньшую поддержку при приеме в другой стране.</a:t>
            </a: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7A8B18F7-7119-B741-3FF4-C77366D201C1}"/>
              </a:ext>
            </a:extLst>
          </p:cNvPr>
          <p:cNvSpPr txBox="1">
            <a:spLocks/>
          </p:cNvSpPr>
          <p:nvPr/>
        </p:nvSpPr>
        <p:spPr>
          <a:xfrm>
            <a:off x="395649" y="4457174"/>
            <a:ext cx="4536000" cy="1415350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indent="-252000">
              <a:spcAft>
                <a:spcPts val="600"/>
              </a:spcAft>
              <a:buSzPct val="170000"/>
              <a:buBlip>
                <a:blip r:embed="rId6"/>
              </a:buBlip>
            </a:pPr>
            <a:r>
              <a:rPr lang="ru-RU" dirty="0"/>
              <a:t>Помните, что вы должны зарегистрировать свое ходатайство о предоставлении убежища в первой стране ЕС+, в которую прибыли, если только власти не уведомят вас об ином.</a:t>
            </a:r>
          </a:p>
          <a:p>
            <a:pPr marL="252000" indent="-252000">
              <a:spcAft>
                <a:spcPts val="600"/>
              </a:spcAft>
              <a:buSzPct val="170000"/>
              <a:buBlip>
                <a:blip r:embed="rId6"/>
              </a:buBlip>
            </a:pPr>
            <a:r>
              <a:rPr lang="ru-RU" dirty="0"/>
              <a:t>Только одна из этих стран несет ответственность за рассмотрение вашего ходатайства о предоставлении убежища. Власти в [</a:t>
            </a:r>
            <a:r>
              <a:rPr lang="ru-RU" dirty="0">
                <a:solidFill>
                  <a:srgbClr val="FF0000"/>
                </a:solidFill>
              </a:rPr>
              <a:t>…</a:t>
            </a:r>
            <a:r>
              <a:rPr lang="ru-RU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dirty="0"/>
              <a:t> сообщат вам, какая страна несет за это ответственность.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21157D-B228-A940-D8B3-1A3CCB2D1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6000" y="6000877"/>
            <a:ext cx="4896000" cy="460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1B978D8E-9700-9FB2-3DF4-7F921198C022}"/>
              </a:ext>
            </a:extLst>
          </p:cNvPr>
          <p:cNvSpPr txBox="1">
            <a:spLocks/>
          </p:cNvSpPr>
          <p:nvPr/>
        </p:nvSpPr>
        <p:spPr>
          <a:xfrm>
            <a:off x="396000" y="6108836"/>
            <a:ext cx="4535649" cy="351376"/>
          </a:xfrm>
          <a:prstGeom prst="rect">
            <a:avLst/>
          </a:prstGeom>
        </p:spPr>
        <p:txBody>
          <a:bodyPr lIns="36000" tIns="36000" rIns="36000" bIns="36000" anchor="t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Вы узнаете об этих процедурах в отдельных брошюрах.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D13662-7EA5-D01F-1726-7B91D45F8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8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328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8917-83E3-5B45-49D4-4726EAA32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" y="342000"/>
            <a:ext cx="4284000" cy="460502"/>
          </a:xfrm>
        </p:spPr>
        <p:txBody>
          <a:bodyPr/>
          <a:lstStyle/>
          <a:p>
            <a:r>
              <a:rPr lang="ru-RU" dirty="0"/>
              <a:t>ЧТО ПРОИЗОЙДЕТ, ЕСЛИ ТЫ И ТВОЯ СЕМЬЯ СБЕЖИТЕ В ОДНУ ИЗ СТРАН ЕС+?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AA3794-8EA9-32F9-75CC-28FC73BC1412}"/>
              </a:ext>
            </a:extLst>
          </p:cNvPr>
          <p:cNvSpPr txBox="1">
            <a:spLocks/>
          </p:cNvSpPr>
          <p:nvPr/>
        </p:nvSpPr>
        <p:spPr>
          <a:xfrm>
            <a:off x="396000" y="3918155"/>
            <a:ext cx="4536000" cy="2980092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ru-RU" b="1" dirty="0"/>
              <a:t>В [</a:t>
            </a:r>
            <a:r>
              <a:rPr lang="ru-RU" b="1" dirty="0">
                <a:solidFill>
                  <a:srgbClr val="FF0000"/>
                </a:solidFill>
              </a:rPr>
              <a:t>…</a:t>
            </a:r>
            <a:r>
              <a:rPr lang="ru-RU" b="1" dirty="0"/>
              <a:t>]</a:t>
            </a:r>
            <a:r>
              <a:rPr lang="ru-RU" dirty="0">
                <a:highlight>
                  <a:srgbClr val="FFFF00"/>
                </a:highlight>
              </a:rPr>
              <a:t> [</a:t>
            </a:r>
            <a:r>
              <a:rPr lang="ru-RU" i="1" dirty="0">
                <a:highlight>
                  <a:srgbClr val="FFFF00"/>
                </a:highlight>
              </a:rPr>
              <a:t>название страны</a:t>
            </a:r>
            <a:r>
              <a:rPr lang="ru-RU" dirty="0">
                <a:highlight>
                  <a:srgbClr val="FFFF00"/>
                </a:highlight>
              </a:rPr>
              <a:t>]</a:t>
            </a:r>
            <a:r>
              <a:rPr lang="ru-RU" b="1" dirty="0"/>
              <a:t>: </a:t>
            </a:r>
          </a:p>
          <a:p>
            <a:pPr marL="108000" indent="-1080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dirty="0"/>
              <a:t>ваша процедура получения убежища может быть остановлена.</a:t>
            </a:r>
          </a:p>
          <a:p>
            <a:pPr>
              <a:spcAft>
                <a:spcPts val="800"/>
              </a:spcAft>
            </a:pPr>
            <a:endParaRPr lang="en-GB" dirty="0"/>
          </a:p>
          <a:p>
            <a:pPr>
              <a:spcAft>
                <a:spcPts val="200"/>
              </a:spcAft>
            </a:pPr>
            <a:r>
              <a:rPr lang="ru-RU" b="1" dirty="0"/>
              <a:t>В другой стране ЕС+: </a:t>
            </a:r>
          </a:p>
          <a:p>
            <a:pPr marL="108000" indent="-1080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dirty="0"/>
              <a:t>власти могут принять решение о вашей высылке обратно в страну ЕС+, из которой вы выехали. </a:t>
            </a:r>
          </a:p>
          <a:p>
            <a:pPr>
              <a:spcAft>
                <a:spcPts val="200"/>
              </a:spcAft>
            </a:pPr>
            <a:r>
              <a:rPr lang="ru-RU" dirty="0"/>
              <a:t>С того момента, как власти уведомят вас об этом решении, у вас не будет доступа к определенным правам, например: </a:t>
            </a:r>
          </a:p>
          <a:p>
            <a:pPr marL="108000" indent="-1080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ru-RU" dirty="0"/>
              <a:t>вы не будете получать некоторые виды поддержки;</a:t>
            </a:r>
          </a:p>
          <a:p>
            <a:pPr marL="108000" indent="-1080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/>
              <a:t>вам не будет разрешено работать.</a:t>
            </a:r>
          </a:p>
          <a:p>
            <a:pPr>
              <a:spcAft>
                <a:spcPts val="200"/>
              </a:spcAft>
            </a:pPr>
            <a:r>
              <a:rPr lang="ru-RU" dirty="0"/>
              <a:t>Тип поддержки, которую вы будете по-прежнему получать, будет зависеть от вашей ситуации и потребностей.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94188F-65E0-2651-F5C5-25BEF50BB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441" y="1270870"/>
            <a:ext cx="2779070" cy="2511397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ABB08BA8-BE98-AFAB-7CD7-283AC6B46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48000" y="999376"/>
            <a:ext cx="1205173" cy="38216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lIns="36000" tIns="0" rIns="0" bIns="0" anchor="ctr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b="1" dirty="0"/>
              <a:t>[</a:t>
            </a:r>
            <a:r>
              <a:rPr lang="ru-RU" b="1" dirty="0">
                <a:solidFill>
                  <a:srgbClr val="FF0000"/>
                </a:solidFill>
              </a:rPr>
              <a:t>…</a:t>
            </a:r>
            <a:r>
              <a:rPr lang="ru-RU" b="1" dirty="0"/>
              <a:t>]</a:t>
            </a:r>
            <a:r>
              <a:rPr lang="ru-RU" b="1" dirty="0">
                <a:highlight>
                  <a:srgbClr val="FFFF00"/>
                </a:highlight>
              </a:rPr>
              <a:t> </a:t>
            </a:r>
            <a:r>
              <a:rPr lang="ru-RU" i="1" dirty="0">
                <a:highlight>
                  <a:srgbClr val="FFFF00"/>
                </a:highlight>
              </a:rPr>
              <a:t>[нынешняя страна]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AD896928-2639-0AB1-E0EE-EAE5667D7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211527" y="999377"/>
            <a:ext cx="1157802" cy="382162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</p:spPr>
        <p:txBody>
          <a:bodyPr lIns="36000" tIns="0" rIns="0" bIns="0" anchor="ctr" anchorCtr="0"/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b="1" dirty="0"/>
              <a:t>Другая страна ЕС+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09797-7C8B-377E-7486-F6DE1C6A7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0D27072-F98D-D44B-838D-C2300481805D}" type="slidenum">
              <a:rPr lang="x-none" smtClean="0">
                <a:solidFill>
                  <a:schemeClr val="tx1"/>
                </a:solidFill>
              </a:rPr>
              <a:pPr/>
              <a:t>9</a:t>
            </a:fld>
            <a:endParaRPr lang="x-non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65166"/>
      </p:ext>
    </p:extLst>
  </p:cSld>
  <p:clrMapOvr>
    <a:masterClrMapping/>
  </p:clrMapOvr>
</p:sld>
</file>

<file path=ppt/theme/theme1.xml><?xml version="1.0" encoding="utf-8"?>
<a:theme xmlns:a="http://schemas.openxmlformats.org/drawingml/2006/main" name="Inside">
  <a:themeElements>
    <a:clrScheme name="EUAA Colour palette">
      <a:dk1>
        <a:srgbClr val="000000"/>
      </a:dk1>
      <a:lt1>
        <a:srgbClr val="FFFFFF"/>
      </a:lt1>
      <a:dk2>
        <a:srgbClr val="0E2841"/>
      </a:dk2>
      <a:lt2>
        <a:srgbClr val="BABBB6"/>
      </a:lt2>
      <a:accent1>
        <a:srgbClr val="181936"/>
      </a:accent1>
      <a:accent2>
        <a:srgbClr val="F2BC34"/>
      </a:accent2>
      <a:accent3>
        <a:srgbClr val="22A7AE"/>
      </a:accent3>
      <a:accent4>
        <a:srgbClr val="7DBB55"/>
      </a:accent4>
      <a:accent5>
        <a:srgbClr val="DA3F39"/>
      </a:accent5>
      <a:accent6>
        <a:srgbClr val="8B2B60"/>
      </a:accent6>
      <a:hlink>
        <a:srgbClr val="467886"/>
      </a:hlink>
      <a:folHlink>
        <a:srgbClr val="96607D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ver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over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UAA Document" ma:contentTypeID="0x010100702862A3062E044D8ABC14AA6FFFBF2A00C78088BC43A0B245ADDCF2EF1D8E6B82" ma:contentTypeVersion="70" ma:contentTypeDescription="" ma:contentTypeScope="" ma:versionID="3f8788086f0801e8b8dd8e8871848b50">
  <xsd:schema xmlns:xsd="http://www.w3.org/2001/XMLSchema" xmlns:xs="http://www.w3.org/2001/XMLSchema" xmlns:p="http://schemas.microsoft.com/office/2006/metadata/properties" xmlns:ns1="http://schemas.microsoft.com/sharepoint/v3" xmlns:ns2="a1af3d24-2c00-4fff-b753-464d92bed99a" xmlns:ns3="b0736fa6-7b88-44d3-b02a-aeeea6500900" targetNamespace="http://schemas.microsoft.com/office/2006/metadata/properties" ma:root="true" ma:fieldsID="fd8f45413528d417a57d5623cf91b5e2" ns1:_="" ns2:_="" ns3:_="">
    <xsd:import namespace="http://schemas.microsoft.com/sharepoint/v3"/>
    <xsd:import namespace="a1af3d24-2c00-4fff-b753-464d92bed99a"/>
    <xsd:import namespace="b0736fa6-7b88-44d3-b02a-aeeea650090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o8afd3c3b2c14229af30eb97d0576c14" minOccurs="0"/>
                <xsd:element ref="ns2:TaxCatchAll" minOccurs="0"/>
                <xsd:element ref="ns2:TaxCatchAllLabel" minOccurs="0"/>
                <xsd:element ref="ns2:d843e2ab0fe040a0b8f15c0cb043c02e" minOccurs="0"/>
                <xsd:element ref="ns2:b449eb92237c479dbb476bba4132e4d0" minOccurs="0"/>
                <xsd:element ref="ns2:o7284467db3d4acd87ce2ae955c53c32" minOccurs="0"/>
                <xsd:element ref="ns1:DocumentSetDescription" minOccurs="0"/>
                <xsd:element ref="ns2:easoResponsible" minOccurs="0"/>
                <xsd:element ref="ns3:MediaServiceObjectDetectorVersion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21" nillable="true" ma:displayName="Description" ma:description="A description of the Document Set" ma:internalName="DocumentSetDescription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af3d24-2c00-4fff-b753-464d92bed99a" elementFormDefault="qualified">
    <xsd:import namespace="http://schemas.microsoft.com/office/2006/documentManagement/types"/>
    <xsd:import namespace="http://schemas.microsoft.com/office/infopath/2007/PartnerControls"/>
    <xsd:element name="_dlc_DocId" ma:index="7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8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9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o8afd3c3b2c14229af30eb97d0576c14" ma:index="10" nillable="true" ma:taxonomy="true" ma:internalName="o8afd3c3b2c14229af30eb97d0576c14" ma:taxonomyFieldName="easoBusinessClassification" ma:displayName="Business Classification" ma:indexed="true" ma:readOnly="false" ma:fieldId="{88afd3c3-b2c1-4229-af30-eb97d0576c14}" ma:sspId="503e7a41-821a-4582-8c5b-0263b9d2f658" ma:termSetId="420852fe-df73-4459-b6e8-0279ecfd170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1" nillable="true" ma:displayName="Taxonomy Catch All Column" ma:hidden="true" ma:list="{4fc23c42-694e-4320-8421-b7a8887742b5}" ma:internalName="TaxCatchAll" ma:readOnly="false" ma:showField="CatchAllData" ma:web="a1af3d24-2c00-4fff-b753-464d92bed9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" nillable="true" ma:displayName="Taxonomy Catch All Column1" ma:hidden="true" ma:list="{4fc23c42-694e-4320-8421-b7a8887742b5}" ma:internalName="TaxCatchAllLabel" ma:readOnly="false" ma:showField="CatchAllDataLabel" ma:web="a1af3d24-2c00-4fff-b753-464d92bed9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843e2ab0fe040a0b8f15c0cb043c02e" ma:index="14" nillable="true" ma:taxonomy="true" ma:internalName="d843e2ab0fe040a0b8f15c0cb043c02e" ma:taxonomyFieldName="RecordStatus" ma:displayName="Record Status" ma:indexed="true" ma:readOnly="false" ma:default="162;#Unlocked|657cf70e-6c76-40b5-8378-d1bef5a86504" ma:fieldId="{d843e2ab-0fe0-40a0-b8f1-5c0cb043c02e}" ma:sspId="503e7a41-821a-4582-8c5b-0263b9d2f658" ma:termSetId="d074c5b3-79b4-4232-8673-c47649e6f2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49eb92237c479dbb476bba4132e4d0" ma:index="16" nillable="true" ma:taxonomy="true" ma:internalName="b449eb92237c479dbb476bba4132e4d0" ma:taxonomyFieldName="easoSecurityClassification" ma:displayName="Security Classification" ma:readOnly="false" ma:default="1;#Internal|d0063956-0b9b-4740-b4be-2689507f2aae" ma:fieldId="{b449eb92-237c-479d-bb47-6bba4132e4d0}" ma:sspId="503e7a41-821a-4582-8c5b-0263b9d2f658" ma:termSetId="6aae6405-aa79-4b16-b633-2137dc1ce12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7284467db3d4acd87ce2ae955c53c32" ma:index="18" nillable="true" ma:taxonomy="true" ma:internalName="o7284467db3d4acd87ce2ae955c53c32" ma:taxonomyFieldName="easoDocumentLanguage" ma:displayName="Document Language" ma:readOnly="false" ma:default="2;#English|532fa66a-4cdf-4129-bab9-a1f47b418755" ma:fieldId="{87284467-db3d-4acd-87ce-2ae955c53c32}" ma:taxonomyMulti="true" ma:sspId="503e7a41-821a-4582-8c5b-0263b9d2f658" ma:termSetId="e6dd9656-7aa6-44e5-ac68-59003ab707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asoResponsible" ma:index="22" nillable="true" ma:displayName="Responsible" ma:description="The responsible person of the document" ma:SharePointGroup="0" ma:internalName="easoResponsible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36fa6-7b88-44d3-b02a-aeeea6500900" elementFormDefault="qualified">
    <xsd:import namespace="http://schemas.microsoft.com/office/2006/documentManagement/types"/>
    <xsd:import namespace="http://schemas.microsoft.com/office/infopath/2007/PartnerControls"/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af3d24-2c00-4fff-b753-464d92bed99a">
      <Value>162</Value>
      <Value>2</Value>
      <Value>1</Value>
      <Value>105</Value>
    </TaxCatchAll>
    <o8afd3c3b2c14229af30eb97d0576c14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Practical tools development</TermName>
          <TermId xmlns="http://schemas.microsoft.com/office/infopath/2007/PartnerControls">900051e4-cbaa-4fd4-8aa7-5c98944c31f4</TermId>
        </TermInfo>
      </Terms>
    </o8afd3c3b2c14229af30eb97d0576c14>
    <DocumentSetDescription xmlns="http://schemas.microsoft.com/sharepoint/v3" xsi:nil="true"/>
    <easoResponsible xmlns="a1af3d24-2c00-4fff-b753-464d92bed99a">
      <UserInfo>
        <DisplayName/>
        <AccountId xsi:nil="true"/>
        <AccountType/>
      </UserInfo>
    </easoResponsible>
    <_dlc_DocIdUrl xmlns="a1af3d24-2c00-4fff-b753-464d92bed99a">
      <Url>https://easo.sharepoint.com/sites/c3akc/_layouts/15/DocIdRedir.aspx?ID=EUAA2025-153028471-144687</Url>
      <Description>EUAA2025-153028471-144687</Description>
    </_dlc_DocIdUrl>
    <TaxCatchAllLabel xmlns="a1af3d24-2c00-4fff-b753-464d92bed99a" xsi:nil="true"/>
    <d843e2ab0fe040a0b8f15c0cb043c02e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Unlocked</TermName>
          <TermId xmlns="http://schemas.microsoft.com/office/infopath/2007/PartnerControls">657cf70e-6c76-40b5-8378-d1bef5a86504</TermId>
        </TermInfo>
      </Terms>
    </d843e2ab0fe040a0b8f15c0cb043c02e>
    <b449eb92237c479dbb476bba4132e4d0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</TermName>
          <TermId xmlns="http://schemas.microsoft.com/office/infopath/2007/PartnerControls">d0063956-0b9b-4740-b4be-2689507f2aae</TermId>
        </TermInfo>
      </Terms>
    </b449eb92237c479dbb476bba4132e4d0>
    <_dlc_DocIdPersistId xmlns="a1af3d24-2c00-4fff-b753-464d92bed99a" xsi:nil="true"/>
    <o7284467db3d4acd87ce2ae955c53c32 xmlns="a1af3d24-2c00-4fff-b753-464d92bed9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532fa66a-4cdf-4129-bab9-a1f47b418755</TermId>
        </TermInfo>
      </Terms>
    </o7284467db3d4acd87ce2ae955c53c32>
    <_dlc_DocId xmlns="a1af3d24-2c00-4fff-b753-464d92bed99a">EUAA2025-153028471-144687</_dlc_DocI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C27CC08-5DE8-4945-AA7F-B2527DF35FB3}"/>
</file>

<file path=customXml/itemProps2.xml><?xml version="1.0" encoding="utf-8"?>
<ds:datastoreItem xmlns:ds="http://schemas.openxmlformats.org/officeDocument/2006/customXml" ds:itemID="{40EBAB82-E52B-4176-BEDC-EC19D21BD2C1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4d7ceb6b-8af9-43ef-9e73-187d8d6c7925"/>
    <ds:schemaRef ds:uri="http://schemas.microsoft.com/office/infopath/2007/PartnerControls"/>
    <ds:schemaRef ds:uri="a1af3d24-2c00-4fff-b753-464d92bed99a"/>
    <ds:schemaRef ds:uri="http://schemas.microsoft.com/sharepoint/v3"/>
    <ds:schemaRef ds:uri="8942008e-f0dd-490d-a406-7cb880230459"/>
    <ds:schemaRef ds:uri="c791e1dc-1fc3-43db-8304-f8786dbaad9d"/>
  </ds:schemaRefs>
</ds:datastoreItem>
</file>

<file path=customXml/itemProps3.xml><?xml version="1.0" encoding="utf-8"?>
<ds:datastoreItem xmlns:ds="http://schemas.openxmlformats.org/officeDocument/2006/customXml" ds:itemID="{787AB6C9-1DDB-45E8-8FF6-54F0FE032EF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156CF94-7648-42FA-83EC-F8AB8F48DF2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</TotalTime>
  <Words>1817</Words>
  <Application>Microsoft Office PowerPoint</Application>
  <PresentationFormat>Custom</PresentationFormat>
  <Paragraphs>139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Verdana</vt:lpstr>
      <vt:lpstr>Inside</vt:lpstr>
      <vt:lpstr>1_Cover</vt:lpstr>
      <vt:lpstr>2_Cover</vt:lpstr>
      <vt:lpstr>ТВОИ ПРАВА И ОБЯЗАННОСТИ ПРИ ПРИЕМЕ</vt:lpstr>
      <vt:lpstr>ПОМОЩЬ И ПОДДЕРЖКА</vt:lpstr>
      <vt:lpstr>ТЫ И ТВОЯ СЕМЬЯ ПОЛУЧИТЕ</vt:lpstr>
      <vt:lpstr>ПРАВО НА МЕДИЦИНСКУЮ ПОМОЩЬ</vt:lpstr>
      <vt:lpstr>ПРАВО НА ОБРАЗОВАНИЕ</vt:lpstr>
      <vt:lpstr>ТВОИ ПРАВА И ПРАВА ТВОЕЙ СЕМЬИ</vt:lpstr>
      <vt:lpstr>КАКИЕ ОБЯЗАННОСТИ ПРИ ПРИЕМЕ ЕСТЬ У ТЕБЯ И ТВОЕЙ СЕМЬИ?</vt:lpstr>
      <vt:lpstr>ПРАВИЛА ПОДАЧИ ХОДАТАЙСТВА О ПРЕДОСТАВЛЕНИИ УБЕЖИЩА И ПУТЕШЕСТВИЙ В СТРАНЫ ЕС+</vt:lpstr>
      <vt:lpstr>ЧТО ПРОИЗОЙДЕТ, ЕСЛИ ТЫ И ТВОЯ СЕМЬЯ СБЕЖИТЕ В ОДНУ ИЗ СТРАН ЕС+? </vt:lpstr>
      <vt:lpstr>КТО МОЖЕТ ПОМОЧЬ ТЕБЕ И ТВОЕЙ СЕМЬЕ, ЕСЛИ ВЫ НЕ СОГЛАСНЫ С РЕШЕНИЕМ, ПРИНЯТЫМ ВЛАСТЯМИ? </vt:lpstr>
      <vt:lpstr>КОНТАКТНЫЕ ДАННЫЕ</vt:lpstr>
      <vt:lpstr>ЗАДНЯЯ ОБЛОЖКА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Maurizio ANGELINI</cp:lastModifiedBy>
  <cp:revision>53</cp:revision>
  <cp:lastPrinted>2025-04-16T13:20:12Z</cp:lastPrinted>
  <dcterms:created xsi:type="dcterms:W3CDTF">2024-12-17T08:37:06Z</dcterms:created>
  <dcterms:modified xsi:type="dcterms:W3CDTF">2025-12-17T14:08:39Z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2024-12-17T09:42:49Z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6e70dc80-7ab3-4eb4-b269-69fcccff3521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0x010100702862A3062E044D8ABC14AA6FFFBF2A00C78088BC43A0B245ADDCF2EF1D8E6B82</vt:lpwstr>
  </property>
  <property fmtid="{D5CDD505-2E9C-101B-9397-08002B2CF9AE}" pid="10" name="easoDocumentLanguage">
    <vt:lpwstr>2;#English|532fa66a-4cdf-4129-bab9-a1f47b418755</vt:lpwstr>
  </property>
  <property fmtid="{D5CDD505-2E9C-101B-9397-08002B2CF9AE}" pid="11" name="_dlc_DocIdItemGuid">
    <vt:lpwstr>19fcb98e-4ecd-444d-bcf8-36bcd092c89f</vt:lpwstr>
  </property>
  <property fmtid="{D5CDD505-2E9C-101B-9397-08002B2CF9AE}" pid="12" name="easoDocumentCoverage">
    <vt:lpwstr/>
  </property>
  <property fmtid="{D5CDD505-2E9C-101B-9397-08002B2CF9AE}" pid="13" name="RecordStatus">
    <vt:lpwstr>162;#Unlocked|657cf70e-6c76-40b5-8378-d1bef5a86504</vt:lpwstr>
  </property>
  <property fmtid="{D5CDD505-2E9C-101B-9397-08002B2CF9AE}" pid="14" name="lcf76f155ced4ddcb4097134ff3c332f">
    <vt:lpwstr/>
  </property>
  <property fmtid="{D5CDD505-2E9C-101B-9397-08002B2CF9AE}" pid="15" name="MediaServiceImageTags">
    <vt:lpwstr/>
  </property>
  <property fmtid="{D5CDD505-2E9C-101B-9397-08002B2CF9AE}" pid="16" name="p96fb03dbcf94747b8ec018a65a2d03d">
    <vt:lpwstr/>
  </property>
  <property fmtid="{D5CDD505-2E9C-101B-9397-08002B2CF9AE}" pid="17" name="easoBusinessClassification">
    <vt:lpwstr>105;#Practical tools development|900051e4-cbaa-4fd4-8aa7-5c98944c31f4</vt:lpwstr>
  </property>
  <property fmtid="{D5CDD505-2E9C-101B-9397-08002B2CF9AE}" pid="18" name="easoSecurityClassification">
    <vt:lpwstr>1;#Internal|d0063956-0b9b-4740-b4be-2689507f2aae</vt:lpwstr>
  </property>
</Properties>
</file>